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7" r:id="rId1"/>
    <p:sldMasterId id="2147484230" r:id="rId2"/>
    <p:sldMasterId id="2147484258" r:id="rId3"/>
  </p:sldMasterIdLst>
  <p:notesMasterIdLst>
    <p:notesMasterId r:id="rId23"/>
  </p:notesMasterIdLst>
  <p:handoutMasterIdLst>
    <p:handoutMasterId r:id="rId24"/>
  </p:handoutMasterIdLst>
  <p:sldIdLst>
    <p:sldId id="1181" r:id="rId4"/>
    <p:sldId id="281" r:id="rId5"/>
    <p:sldId id="1190" r:id="rId6"/>
    <p:sldId id="1226" r:id="rId7"/>
    <p:sldId id="1694295389" r:id="rId8"/>
    <p:sldId id="1694295393" r:id="rId9"/>
    <p:sldId id="1222" r:id="rId10"/>
    <p:sldId id="1694295387" r:id="rId11"/>
    <p:sldId id="1694295390" r:id="rId12"/>
    <p:sldId id="1694295396" r:id="rId13"/>
    <p:sldId id="1694295394" r:id="rId14"/>
    <p:sldId id="1694295363" r:id="rId15"/>
    <p:sldId id="1694295321" r:id="rId16"/>
    <p:sldId id="1379" r:id="rId17"/>
    <p:sldId id="1225" r:id="rId18"/>
    <p:sldId id="1694295391" r:id="rId19"/>
    <p:sldId id="1694295392" r:id="rId20"/>
    <p:sldId id="1694295395" r:id="rId21"/>
    <p:sldId id="119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66"/>
    <a:srgbClr val="66CCFF"/>
    <a:srgbClr val="FF3300"/>
    <a:srgbClr val="000066"/>
    <a:srgbClr val="CC66FF"/>
    <a:srgbClr val="FFFF00"/>
    <a:srgbClr val="FF33CC"/>
    <a:srgbClr val="511F91"/>
    <a:srgbClr val="481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/>
    <p:restoredTop sz="95441" autoAdjust="0"/>
  </p:normalViewPr>
  <p:slideViewPr>
    <p:cSldViewPr snapToGrid="0">
      <p:cViewPr varScale="1">
        <p:scale>
          <a:sx n="91" d="100"/>
          <a:sy n="91" d="100"/>
        </p:scale>
        <p:origin x="1308" y="72"/>
      </p:cViewPr>
      <p:guideLst>
        <p:guide orient="horz" pos="2352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82" y="9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EDB37-BECF-42FC-8EDE-513A2CF36AC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EC48C8-E7E6-4772-97AD-11AA47DA7453}">
      <dgm:prSet phldrT="[Text]" custT="1"/>
      <dgm:spPr/>
      <dgm:t>
        <a:bodyPr/>
        <a:lstStyle/>
        <a:p>
          <a:r>
            <a:rPr lang="en-US" sz="1600" dirty="0"/>
            <a:t>Medical / Rx Coverage</a:t>
          </a:r>
        </a:p>
      </dgm:t>
    </dgm:pt>
    <dgm:pt modelId="{43EBBBEE-C730-45DC-8049-81A1B0179479}" type="parTrans" cxnId="{7AF8F07E-F0BF-498D-9691-12F683618777}">
      <dgm:prSet/>
      <dgm:spPr/>
      <dgm:t>
        <a:bodyPr/>
        <a:lstStyle/>
        <a:p>
          <a:endParaRPr lang="en-US" sz="4000"/>
        </a:p>
      </dgm:t>
    </dgm:pt>
    <dgm:pt modelId="{E44C6BAF-6BD7-432C-BED6-6E71DB8DD377}" type="sibTrans" cxnId="{7AF8F07E-F0BF-498D-9691-12F683618777}">
      <dgm:prSet/>
      <dgm:spPr/>
      <dgm:t>
        <a:bodyPr/>
        <a:lstStyle/>
        <a:p>
          <a:endParaRPr lang="en-US" sz="4000"/>
        </a:p>
      </dgm:t>
    </dgm:pt>
    <dgm:pt modelId="{3E91E397-4893-4A76-BF2E-D095716187F7}">
      <dgm:prSet phldrT="[Text]" custT="1"/>
      <dgm:spPr/>
      <dgm:t>
        <a:bodyPr/>
        <a:lstStyle/>
        <a:p>
          <a:r>
            <a:rPr lang="en-US" sz="1600" dirty="0"/>
            <a:t>Moving from BlueKC to Aetna</a:t>
          </a:r>
        </a:p>
      </dgm:t>
    </dgm:pt>
    <dgm:pt modelId="{680B8FB9-5CC7-41CE-85A8-E138AA6E9A76}" type="parTrans" cxnId="{3D1E662B-12AA-486B-BD19-BB78CE054BE5}">
      <dgm:prSet/>
      <dgm:spPr/>
      <dgm:t>
        <a:bodyPr/>
        <a:lstStyle/>
        <a:p>
          <a:endParaRPr lang="en-US" sz="4000"/>
        </a:p>
      </dgm:t>
    </dgm:pt>
    <dgm:pt modelId="{B0CCA9E0-3DC6-45DB-8A08-4B5238B9E39C}" type="sibTrans" cxnId="{3D1E662B-12AA-486B-BD19-BB78CE054BE5}">
      <dgm:prSet/>
      <dgm:spPr/>
      <dgm:t>
        <a:bodyPr/>
        <a:lstStyle/>
        <a:p>
          <a:endParaRPr lang="en-US" sz="4000"/>
        </a:p>
      </dgm:t>
    </dgm:pt>
    <dgm:pt modelId="{43307C2B-0DE6-472B-B140-3A36E0039F99}">
      <dgm:prSet phldrT="[Text]" custT="1"/>
      <dgm:spPr/>
      <dgm:t>
        <a:bodyPr/>
        <a:lstStyle/>
        <a:p>
          <a:r>
            <a:rPr lang="en-US" sz="1200" dirty="0"/>
            <a:t>Competitive Premiums &amp; Benefit Enhancements</a:t>
          </a:r>
        </a:p>
      </dgm:t>
    </dgm:pt>
    <dgm:pt modelId="{B16A682F-1301-4D62-A77F-546B3C37AA32}" type="parTrans" cxnId="{E1544F46-B360-44F4-A618-84160BF2988B}">
      <dgm:prSet/>
      <dgm:spPr/>
      <dgm:t>
        <a:bodyPr/>
        <a:lstStyle/>
        <a:p>
          <a:endParaRPr lang="en-US" sz="4000"/>
        </a:p>
      </dgm:t>
    </dgm:pt>
    <dgm:pt modelId="{1D165F48-2E29-4A67-94C4-0F4AC5D116F7}" type="sibTrans" cxnId="{E1544F46-B360-44F4-A618-84160BF2988B}">
      <dgm:prSet/>
      <dgm:spPr/>
      <dgm:t>
        <a:bodyPr/>
        <a:lstStyle/>
        <a:p>
          <a:endParaRPr lang="en-US" sz="4000"/>
        </a:p>
      </dgm:t>
    </dgm:pt>
    <dgm:pt modelId="{5D7D9753-0EA1-41C1-9ED4-F94A1BE7CCB5}">
      <dgm:prSet phldrT="[Text]" custT="1"/>
      <dgm:spPr/>
      <dgm:t>
        <a:bodyPr/>
        <a:lstStyle/>
        <a:p>
          <a:r>
            <a:rPr lang="en-US" sz="1600" dirty="0"/>
            <a:t>Dental</a:t>
          </a:r>
        </a:p>
      </dgm:t>
    </dgm:pt>
    <dgm:pt modelId="{B65EBCFE-E710-4023-8B06-E5CFE9D5E5B0}" type="parTrans" cxnId="{7EE50B1E-ECC9-4802-BD25-EE510422E041}">
      <dgm:prSet/>
      <dgm:spPr/>
      <dgm:t>
        <a:bodyPr/>
        <a:lstStyle/>
        <a:p>
          <a:endParaRPr lang="en-US" sz="4000"/>
        </a:p>
      </dgm:t>
    </dgm:pt>
    <dgm:pt modelId="{001CCC11-8F41-4285-BD27-A8A593C0254A}" type="sibTrans" cxnId="{7EE50B1E-ECC9-4802-BD25-EE510422E041}">
      <dgm:prSet/>
      <dgm:spPr/>
      <dgm:t>
        <a:bodyPr/>
        <a:lstStyle/>
        <a:p>
          <a:endParaRPr lang="en-US" sz="4000"/>
        </a:p>
      </dgm:t>
    </dgm:pt>
    <dgm:pt modelId="{9891C0B3-5E2C-4BD3-A920-4C517B9FFEEE}">
      <dgm:prSet phldrT="[Text]" custT="1"/>
      <dgm:spPr/>
      <dgm:t>
        <a:bodyPr/>
        <a:lstStyle/>
        <a:p>
          <a:r>
            <a:rPr lang="en-US" sz="1600" dirty="0"/>
            <a:t>Remaining with Delta Dental of MO</a:t>
          </a:r>
        </a:p>
      </dgm:t>
    </dgm:pt>
    <dgm:pt modelId="{F5CB218A-3794-4E22-834F-4FB5A1D41C3D}" type="parTrans" cxnId="{359BAD96-C482-4945-8880-B162E079C5B7}">
      <dgm:prSet/>
      <dgm:spPr/>
      <dgm:t>
        <a:bodyPr/>
        <a:lstStyle/>
        <a:p>
          <a:endParaRPr lang="en-US" sz="4000"/>
        </a:p>
      </dgm:t>
    </dgm:pt>
    <dgm:pt modelId="{56A94EC3-D953-4BA6-BA15-D8B0CC03CAB7}" type="sibTrans" cxnId="{359BAD96-C482-4945-8880-B162E079C5B7}">
      <dgm:prSet/>
      <dgm:spPr/>
      <dgm:t>
        <a:bodyPr/>
        <a:lstStyle/>
        <a:p>
          <a:endParaRPr lang="en-US" sz="4000"/>
        </a:p>
      </dgm:t>
    </dgm:pt>
    <dgm:pt modelId="{DB6F8286-9C66-455E-BFEA-C71AE8C7CCD8}">
      <dgm:prSet phldrT="[Text]" custT="1"/>
      <dgm:spPr/>
      <dgm:t>
        <a:bodyPr/>
        <a:lstStyle/>
        <a:p>
          <a:r>
            <a:rPr lang="en-US" sz="1200" dirty="0"/>
            <a:t>Benefit Enhancement</a:t>
          </a:r>
        </a:p>
      </dgm:t>
    </dgm:pt>
    <dgm:pt modelId="{256F10CE-27B4-4580-AF75-B2995FA974CF}" type="parTrans" cxnId="{75143152-6727-4922-B8A7-D88CBD1388AE}">
      <dgm:prSet/>
      <dgm:spPr/>
      <dgm:t>
        <a:bodyPr/>
        <a:lstStyle/>
        <a:p>
          <a:endParaRPr lang="en-US" sz="4000"/>
        </a:p>
      </dgm:t>
    </dgm:pt>
    <dgm:pt modelId="{DC80E1F5-6E05-446A-97F4-235C9CC42982}" type="sibTrans" cxnId="{75143152-6727-4922-B8A7-D88CBD1388AE}">
      <dgm:prSet/>
      <dgm:spPr/>
      <dgm:t>
        <a:bodyPr/>
        <a:lstStyle/>
        <a:p>
          <a:endParaRPr lang="en-US" sz="4000"/>
        </a:p>
      </dgm:t>
    </dgm:pt>
    <dgm:pt modelId="{9FB11668-45B4-405E-9264-3315EEA55E8D}">
      <dgm:prSet phldrT="[Text]" custT="1"/>
      <dgm:spPr/>
      <dgm:t>
        <a:bodyPr/>
        <a:lstStyle/>
        <a:p>
          <a:r>
            <a:rPr lang="en-US" sz="1600" dirty="0"/>
            <a:t>Voluntary Vision</a:t>
          </a:r>
        </a:p>
      </dgm:t>
    </dgm:pt>
    <dgm:pt modelId="{6981957B-1BCF-4016-87D2-41D49B9C94DC}" type="parTrans" cxnId="{7D51078A-3C6A-4C39-BF75-86E8A529553F}">
      <dgm:prSet/>
      <dgm:spPr/>
      <dgm:t>
        <a:bodyPr/>
        <a:lstStyle/>
        <a:p>
          <a:endParaRPr lang="en-US" sz="4000"/>
        </a:p>
      </dgm:t>
    </dgm:pt>
    <dgm:pt modelId="{F043860B-48B9-4D68-92B9-01837C452217}" type="sibTrans" cxnId="{7D51078A-3C6A-4C39-BF75-86E8A529553F}">
      <dgm:prSet/>
      <dgm:spPr/>
      <dgm:t>
        <a:bodyPr/>
        <a:lstStyle/>
        <a:p>
          <a:endParaRPr lang="en-US" sz="4000"/>
        </a:p>
      </dgm:t>
    </dgm:pt>
    <dgm:pt modelId="{485C5BC7-170D-4738-9E21-C5933DEBD74E}">
      <dgm:prSet phldrT="[Text]" custT="1"/>
      <dgm:spPr/>
      <dgm:t>
        <a:bodyPr/>
        <a:lstStyle/>
        <a:p>
          <a:r>
            <a:rPr lang="en-US" sz="1600" dirty="0"/>
            <a:t>New offering 7/1/20</a:t>
          </a:r>
        </a:p>
      </dgm:t>
    </dgm:pt>
    <dgm:pt modelId="{90DC47B7-6C87-4EB3-85E2-2DFC3F792922}" type="parTrans" cxnId="{373C555C-BEDA-4AB7-933F-C4322B1497F2}">
      <dgm:prSet/>
      <dgm:spPr/>
      <dgm:t>
        <a:bodyPr/>
        <a:lstStyle/>
        <a:p>
          <a:endParaRPr lang="en-US" sz="4000"/>
        </a:p>
      </dgm:t>
    </dgm:pt>
    <dgm:pt modelId="{81A1CFF2-5D02-46D1-9B81-DDA2D6E8A961}" type="sibTrans" cxnId="{373C555C-BEDA-4AB7-933F-C4322B1497F2}">
      <dgm:prSet/>
      <dgm:spPr/>
      <dgm:t>
        <a:bodyPr/>
        <a:lstStyle/>
        <a:p>
          <a:endParaRPr lang="en-US" sz="4000"/>
        </a:p>
      </dgm:t>
    </dgm:pt>
    <dgm:pt modelId="{2EDF7CD9-A66E-4F2B-BC41-C1D80E9BDA47}">
      <dgm:prSet phldrT="[Text]" custT="1"/>
      <dgm:spPr/>
      <dgm:t>
        <a:bodyPr/>
        <a:lstStyle/>
        <a:p>
          <a:r>
            <a:rPr lang="en-US" sz="1600" dirty="0"/>
            <a:t>Voluntary Hospital Indemnity Plan</a:t>
          </a:r>
        </a:p>
      </dgm:t>
    </dgm:pt>
    <dgm:pt modelId="{67A53484-85B4-499D-B012-8631F619C154}" type="parTrans" cxnId="{1BC4D550-B117-40CC-BA97-A989EF9DA37E}">
      <dgm:prSet/>
      <dgm:spPr/>
      <dgm:t>
        <a:bodyPr/>
        <a:lstStyle/>
        <a:p>
          <a:endParaRPr lang="en-US" sz="4000"/>
        </a:p>
      </dgm:t>
    </dgm:pt>
    <dgm:pt modelId="{0112BD74-F8F5-45F0-8BD3-D9DE78BAA804}" type="sibTrans" cxnId="{1BC4D550-B117-40CC-BA97-A989EF9DA37E}">
      <dgm:prSet/>
      <dgm:spPr/>
      <dgm:t>
        <a:bodyPr/>
        <a:lstStyle/>
        <a:p>
          <a:endParaRPr lang="en-US" sz="4000"/>
        </a:p>
      </dgm:t>
    </dgm:pt>
    <dgm:pt modelId="{F3D2D169-BA99-41F3-8BF2-3836FCAE61C6}">
      <dgm:prSet phldrT="[Text]" custT="1"/>
      <dgm:spPr/>
      <dgm:t>
        <a:bodyPr/>
        <a:lstStyle/>
        <a:p>
          <a:r>
            <a:rPr lang="en-US" sz="1600" dirty="0"/>
            <a:t>Renewing with EyeMed</a:t>
          </a:r>
        </a:p>
      </dgm:t>
    </dgm:pt>
    <dgm:pt modelId="{24FCABDD-3C43-45AE-8AEC-1E1C0F8D418D}" type="parTrans" cxnId="{DC001146-DECE-4CCF-9C55-500C3B112193}">
      <dgm:prSet/>
      <dgm:spPr/>
      <dgm:t>
        <a:bodyPr/>
        <a:lstStyle/>
        <a:p>
          <a:endParaRPr lang="en-US" sz="4000"/>
        </a:p>
      </dgm:t>
    </dgm:pt>
    <dgm:pt modelId="{99A02F51-9C52-450B-A6C6-9BE8F6A5F60F}" type="sibTrans" cxnId="{DC001146-DECE-4CCF-9C55-500C3B112193}">
      <dgm:prSet/>
      <dgm:spPr/>
      <dgm:t>
        <a:bodyPr/>
        <a:lstStyle/>
        <a:p>
          <a:endParaRPr lang="en-US" sz="4000"/>
        </a:p>
      </dgm:t>
    </dgm:pt>
    <dgm:pt modelId="{2E1D4863-8400-41C8-987D-E5D2A31F8469}">
      <dgm:prSet phldrT="[Text]" custT="1"/>
      <dgm:spPr/>
      <dgm:t>
        <a:bodyPr/>
        <a:lstStyle/>
        <a:p>
          <a:r>
            <a:rPr lang="en-US" sz="1200" dirty="0"/>
            <a:t>Premium Increase to Retain Generous Plan Design</a:t>
          </a:r>
        </a:p>
      </dgm:t>
    </dgm:pt>
    <dgm:pt modelId="{14BEF4DF-5147-46AD-B12D-26F7D2652719}" type="parTrans" cxnId="{D01B74BA-3484-44B2-907A-C30446AC685F}">
      <dgm:prSet/>
      <dgm:spPr/>
      <dgm:t>
        <a:bodyPr/>
        <a:lstStyle/>
        <a:p>
          <a:endParaRPr lang="en-US" sz="4000"/>
        </a:p>
      </dgm:t>
    </dgm:pt>
    <dgm:pt modelId="{8215B144-0423-469D-AC66-E8FB9ADFC9F5}" type="sibTrans" cxnId="{D01B74BA-3484-44B2-907A-C30446AC685F}">
      <dgm:prSet/>
      <dgm:spPr/>
      <dgm:t>
        <a:bodyPr/>
        <a:lstStyle/>
        <a:p>
          <a:endParaRPr lang="en-US" sz="4000"/>
        </a:p>
      </dgm:t>
    </dgm:pt>
    <dgm:pt modelId="{C8157206-BAB8-4552-8FAA-BA85FEE02385}">
      <dgm:prSet phldrT="[Text]" custT="1"/>
      <dgm:spPr/>
      <dgm:t>
        <a:bodyPr/>
        <a:lstStyle/>
        <a:p>
          <a:r>
            <a:rPr lang="en-US" sz="1600" dirty="0"/>
            <a:t>Term Life &amp; Disability Plans</a:t>
          </a:r>
        </a:p>
      </dgm:t>
    </dgm:pt>
    <dgm:pt modelId="{D3DE1CA8-367D-4385-8EEC-9B354566C468}" type="parTrans" cxnId="{848EAB74-92B5-470D-9134-EBFC20E67C87}">
      <dgm:prSet/>
      <dgm:spPr/>
      <dgm:t>
        <a:bodyPr/>
        <a:lstStyle/>
        <a:p>
          <a:endParaRPr lang="en-US" sz="4000"/>
        </a:p>
      </dgm:t>
    </dgm:pt>
    <dgm:pt modelId="{E9DEA985-FDAE-4D95-B5F4-5FC701EE8A34}" type="sibTrans" cxnId="{848EAB74-92B5-470D-9134-EBFC20E67C87}">
      <dgm:prSet/>
      <dgm:spPr/>
      <dgm:t>
        <a:bodyPr/>
        <a:lstStyle/>
        <a:p>
          <a:endParaRPr lang="en-US" sz="4000"/>
        </a:p>
      </dgm:t>
    </dgm:pt>
    <dgm:pt modelId="{E2C316F0-C812-4E84-9C59-59DFF94E250F}">
      <dgm:prSet phldrT="[Text]" custT="1"/>
      <dgm:spPr/>
      <dgm:t>
        <a:bodyPr/>
        <a:lstStyle/>
        <a:p>
          <a:r>
            <a:rPr lang="en-US" sz="1600" dirty="0"/>
            <a:t>Permanent Life</a:t>
          </a:r>
        </a:p>
      </dgm:t>
    </dgm:pt>
    <dgm:pt modelId="{6EA5E9ED-CA2F-4A20-B996-DE8B7C2A8CB8}" type="parTrans" cxnId="{9EA78D54-130B-4120-B893-BCDE174853F1}">
      <dgm:prSet/>
      <dgm:spPr/>
      <dgm:t>
        <a:bodyPr/>
        <a:lstStyle/>
        <a:p>
          <a:endParaRPr lang="en-US" sz="4000"/>
        </a:p>
      </dgm:t>
    </dgm:pt>
    <dgm:pt modelId="{D2AC9C01-AB9A-4963-BD24-391E2AFA95CB}" type="sibTrans" cxnId="{9EA78D54-130B-4120-B893-BCDE174853F1}">
      <dgm:prSet/>
      <dgm:spPr/>
      <dgm:t>
        <a:bodyPr/>
        <a:lstStyle/>
        <a:p>
          <a:endParaRPr lang="en-US" sz="4000"/>
        </a:p>
      </dgm:t>
    </dgm:pt>
    <dgm:pt modelId="{4584316C-53FD-43F9-9DFE-AA1248854281}">
      <dgm:prSet phldrT="[Text]" custT="1"/>
      <dgm:spPr/>
      <dgm:t>
        <a:bodyPr/>
        <a:lstStyle/>
        <a:p>
          <a:r>
            <a:rPr lang="en-US" sz="1600" dirty="0"/>
            <a:t>Identity Theft</a:t>
          </a:r>
        </a:p>
      </dgm:t>
    </dgm:pt>
    <dgm:pt modelId="{D527FA63-B3B1-4299-97F7-4D9E9F1DA67A}" type="parTrans" cxnId="{DFEA6EC8-5ACA-495F-869B-274AB24FCCBC}">
      <dgm:prSet/>
      <dgm:spPr/>
      <dgm:t>
        <a:bodyPr/>
        <a:lstStyle/>
        <a:p>
          <a:endParaRPr lang="en-US" sz="4000"/>
        </a:p>
      </dgm:t>
    </dgm:pt>
    <dgm:pt modelId="{86F4DE19-49AA-49F5-91A6-CB8955433200}" type="sibTrans" cxnId="{DFEA6EC8-5ACA-495F-869B-274AB24FCCBC}">
      <dgm:prSet/>
      <dgm:spPr/>
      <dgm:t>
        <a:bodyPr/>
        <a:lstStyle/>
        <a:p>
          <a:endParaRPr lang="en-US" sz="4000"/>
        </a:p>
      </dgm:t>
    </dgm:pt>
    <dgm:pt modelId="{E2768F70-0885-41D6-9BCA-938FB062FA61}">
      <dgm:prSet phldrT="[Text]" custT="1"/>
      <dgm:spPr/>
      <dgm:t>
        <a:bodyPr/>
        <a:lstStyle/>
        <a:p>
          <a:r>
            <a:rPr lang="en-US" sz="1600" dirty="0"/>
            <a:t>Voluntary Critical Illness &amp; Accident</a:t>
          </a:r>
        </a:p>
      </dgm:t>
    </dgm:pt>
    <dgm:pt modelId="{24E09AFC-0843-452D-BF2B-76881DB53DE4}" type="parTrans" cxnId="{055F502B-9FDA-41B8-B6D8-B6366F91F4A7}">
      <dgm:prSet/>
      <dgm:spPr/>
      <dgm:t>
        <a:bodyPr/>
        <a:lstStyle/>
        <a:p>
          <a:endParaRPr lang="en-US" sz="4000"/>
        </a:p>
      </dgm:t>
    </dgm:pt>
    <dgm:pt modelId="{0F232554-2F2B-4C11-A4B5-3BEA27083549}" type="sibTrans" cxnId="{055F502B-9FDA-41B8-B6D8-B6366F91F4A7}">
      <dgm:prSet/>
      <dgm:spPr/>
      <dgm:t>
        <a:bodyPr/>
        <a:lstStyle/>
        <a:p>
          <a:endParaRPr lang="en-US" sz="4000"/>
        </a:p>
      </dgm:t>
    </dgm:pt>
    <dgm:pt modelId="{090AEA42-A645-41EB-B21A-0C2D8C83720B}">
      <dgm:prSet phldrT="[Text]" custT="1"/>
      <dgm:spPr/>
      <dgm:t>
        <a:bodyPr/>
        <a:lstStyle/>
        <a:p>
          <a:r>
            <a:rPr lang="en-US" sz="1600" dirty="0"/>
            <a:t>Renewing with Guardian</a:t>
          </a:r>
        </a:p>
      </dgm:t>
    </dgm:pt>
    <dgm:pt modelId="{15AD5272-9C40-45B2-9B58-2B7A0B5CA245}" type="parTrans" cxnId="{2056AEFC-515D-4B3F-BEB6-AC66E595E6AA}">
      <dgm:prSet/>
      <dgm:spPr/>
      <dgm:t>
        <a:bodyPr/>
        <a:lstStyle/>
        <a:p>
          <a:endParaRPr lang="en-US" sz="4000"/>
        </a:p>
      </dgm:t>
    </dgm:pt>
    <dgm:pt modelId="{A8517B7B-B50E-4D8D-B3FF-4C71B7138AC6}" type="sibTrans" cxnId="{2056AEFC-515D-4B3F-BEB6-AC66E595E6AA}">
      <dgm:prSet/>
      <dgm:spPr/>
      <dgm:t>
        <a:bodyPr/>
        <a:lstStyle/>
        <a:p>
          <a:endParaRPr lang="en-US" sz="4000"/>
        </a:p>
      </dgm:t>
    </dgm:pt>
    <dgm:pt modelId="{60482DB1-3538-4BC2-92F4-65A81A9A16B8}">
      <dgm:prSet phldrT="[Text]" custT="1"/>
      <dgm:spPr/>
      <dgm:t>
        <a:bodyPr/>
        <a:lstStyle/>
        <a:p>
          <a:r>
            <a:rPr lang="en-US" sz="1200" dirty="0"/>
            <a:t>No rate or plan design changes</a:t>
          </a:r>
        </a:p>
      </dgm:t>
    </dgm:pt>
    <dgm:pt modelId="{57F7E5C8-77FB-4D1D-837E-B9A508A7BA63}" type="parTrans" cxnId="{7042E03C-BF73-4125-9120-FD4F619A0A02}">
      <dgm:prSet/>
      <dgm:spPr/>
      <dgm:t>
        <a:bodyPr/>
        <a:lstStyle/>
        <a:p>
          <a:endParaRPr lang="en-US" sz="4000"/>
        </a:p>
      </dgm:t>
    </dgm:pt>
    <dgm:pt modelId="{57A11C16-AC40-4361-85A4-469CFEB3A21D}" type="sibTrans" cxnId="{7042E03C-BF73-4125-9120-FD4F619A0A02}">
      <dgm:prSet/>
      <dgm:spPr/>
      <dgm:t>
        <a:bodyPr/>
        <a:lstStyle/>
        <a:p>
          <a:endParaRPr lang="en-US" sz="4000"/>
        </a:p>
      </dgm:t>
    </dgm:pt>
    <dgm:pt modelId="{9B37695A-8B23-471D-BC3F-609BB3B9054C}">
      <dgm:prSet phldrT="[Text]" custT="1"/>
      <dgm:spPr/>
      <dgm:t>
        <a:bodyPr/>
        <a:lstStyle/>
        <a:p>
          <a:r>
            <a:rPr lang="en-US" sz="1600" dirty="0"/>
            <a:t>Remaining with Trustmark</a:t>
          </a:r>
        </a:p>
      </dgm:t>
    </dgm:pt>
    <dgm:pt modelId="{E9E9558C-D5B0-49FF-B678-67A4E9EDEB88}" type="parTrans" cxnId="{357278E8-074C-490E-A179-A616EA767CF7}">
      <dgm:prSet/>
      <dgm:spPr/>
      <dgm:t>
        <a:bodyPr/>
        <a:lstStyle/>
        <a:p>
          <a:endParaRPr lang="en-US" sz="4000"/>
        </a:p>
      </dgm:t>
    </dgm:pt>
    <dgm:pt modelId="{8DCC1906-F527-4F03-B39A-667EABD7A489}" type="sibTrans" cxnId="{357278E8-074C-490E-A179-A616EA767CF7}">
      <dgm:prSet/>
      <dgm:spPr/>
      <dgm:t>
        <a:bodyPr/>
        <a:lstStyle/>
        <a:p>
          <a:endParaRPr lang="en-US" sz="4000"/>
        </a:p>
      </dgm:t>
    </dgm:pt>
    <dgm:pt modelId="{33C2010F-75C7-442F-A662-8871EAE51028}">
      <dgm:prSet phldrT="[Text]" custT="1"/>
      <dgm:spPr/>
      <dgm:t>
        <a:bodyPr/>
        <a:lstStyle/>
        <a:p>
          <a:r>
            <a:rPr lang="en-US" sz="1600" dirty="0"/>
            <a:t>Continuing with InfoArmor</a:t>
          </a:r>
        </a:p>
      </dgm:t>
    </dgm:pt>
    <dgm:pt modelId="{B539F36B-E782-425D-8580-4246FBA72470}" type="parTrans" cxnId="{B5550332-D6C4-4B5A-B641-E771359A77F0}">
      <dgm:prSet/>
      <dgm:spPr/>
      <dgm:t>
        <a:bodyPr/>
        <a:lstStyle/>
        <a:p>
          <a:endParaRPr lang="en-US" sz="4000"/>
        </a:p>
      </dgm:t>
    </dgm:pt>
    <dgm:pt modelId="{382A8C73-EE56-45B5-9F5C-29855448C0F9}" type="sibTrans" cxnId="{B5550332-D6C4-4B5A-B641-E771359A77F0}">
      <dgm:prSet/>
      <dgm:spPr/>
      <dgm:t>
        <a:bodyPr/>
        <a:lstStyle/>
        <a:p>
          <a:endParaRPr lang="en-US" sz="4000"/>
        </a:p>
      </dgm:t>
    </dgm:pt>
    <dgm:pt modelId="{40BC9E45-BB03-4526-9326-38513B431C3A}">
      <dgm:prSet phldrT="[Text]" custT="1"/>
      <dgm:spPr/>
      <dgm:t>
        <a:bodyPr/>
        <a:lstStyle/>
        <a:p>
          <a:r>
            <a:rPr lang="en-US" sz="1600" dirty="0"/>
            <a:t>Renewing with Guardian</a:t>
          </a:r>
        </a:p>
      </dgm:t>
    </dgm:pt>
    <dgm:pt modelId="{BDD2B1F6-C4DD-418A-B33C-C5EF96EF3EC6}" type="parTrans" cxnId="{33A2D8AA-3AB1-4932-A486-C5C306CB7DF7}">
      <dgm:prSet/>
      <dgm:spPr/>
      <dgm:t>
        <a:bodyPr/>
        <a:lstStyle/>
        <a:p>
          <a:endParaRPr lang="en-US" sz="4000"/>
        </a:p>
      </dgm:t>
    </dgm:pt>
    <dgm:pt modelId="{407B8CD4-749E-49C5-BDFC-39D1FBD31172}" type="sibTrans" cxnId="{33A2D8AA-3AB1-4932-A486-C5C306CB7DF7}">
      <dgm:prSet/>
      <dgm:spPr/>
      <dgm:t>
        <a:bodyPr/>
        <a:lstStyle/>
        <a:p>
          <a:endParaRPr lang="en-US" sz="4000"/>
        </a:p>
      </dgm:t>
    </dgm:pt>
    <dgm:pt modelId="{C9220F01-98A7-4C01-8FA1-9B41B4258670}">
      <dgm:prSet phldrT="[Text]" custT="1"/>
      <dgm:spPr/>
      <dgm:t>
        <a:bodyPr/>
        <a:lstStyle/>
        <a:p>
          <a:endParaRPr lang="en-US" sz="1600" dirty="0"/>
        </a:p>
      </dgm:t>
    </dgm:pt>
    <dgm:pt modelId="{B5F80876-2544-49CF-A2DA-33F063C5AE46}" type="parTrans" cxnId="{D9FB6878-1CC7-4866-BB03-AC3101931DD7}">
      <dgm:prSet/>
      <dgm:spPr/>
      <dgm:t>
        <a:bodyPr/>
        <a:lstStyle/>
        <a:p>
          <a:endParaRPr lang="en-US" sz="2400"/>
        </a:p>
      </dgm:t>
    </dgm:pt>
    <dgm:pt modelId="{7398F11D-ADA6-427A-BB4E-442BC79D5CD1}" type="sibTrans" cxnId="{D9FB6878-1CC7-4866-BB03-AC3101931DD7}">
      <dgm:prSet/>
      <dgm:spPr/>
      <dgm:t>
        <a:bodyPr/>
        <a:lstStyle/>
        <a:p>
          <a:endParaRPr lang="en-US" sz="2400"/>
        </a:p>
      </dgm:t>
    </dgm:pt>
    <dgm:pt modelId="{B357BCC4-250D-48CA-9DF4-21893A4D81A9}">
      <dgm:prSet phldrT="[Text]" custT="1"/>
      <dgm:spPr/>
      <dgm:t>
        <a:bodyPr/>
        <a:lstStyle/>
        <a:p>
          <a:endParaRPr lang="en-US" sz="1600" dirty="0"/>
        </a:p>
      </dgm:t>
    </dgm:pt>
    <dgm:pt modelId="{8138F1A6-D9D8-4C7E-A711-47877E648A75}" type="parTrans" cxnId="{637E74EF-375E-4FCB-A828-E2117EB02FBE}">
      <dgm:prSet/>
      <dgm:spPr/>
      <dgm:t>
        <a:bodyPr/>
        <a:lstStyle/>
        <a:p>
          <a:endParaRPr lang="en-US" sz="2400"/>
        </a:p>
      </dgm:t>
    </dgm:pt>
    <dgm:pt modelId="{5F6EFC04-D4B6-4951-8471-BF296B5E40B9}" type="sibTrans" cxnId="{637E74EF-375E-4FCB-A828-E2117EB02FBE}">
      <dgm:prSet/>
      <dgm:spPr/>
      <dgm:t>
        <a:bodyPr/>
        <a:lstStyle/>
        <a:p>
          <a:endParaRPr lang="en-US" sz="2400"/>
        </a:p>
      </dgm:t>
    </dgm:pt>
    <dgm:pt modelId="{BEA1F7F6-82CC-4450-99EC-A03197F8534D}">
      <dgm:prSet phldrT="[Text]" custT="1"/>
      <dgm:spPr/>
      <dgm:t>
        <a:bodyPr/>
        <a:lstStyle/>
        <a:p>
          <a:endParaRPr lang="en-US" sz="1600" dirty="0"/>
        </a:p>
      </dgm:t>
    </dgm:pt>
    <dgm:pt modelId="{8FC515D0-E0DA-4BA5-AE4A-1F85411666FF}" type="parTrans" cxnId="{A58BCAD0-5F61-47F9-A3AB-B063B18960E4}">
      <dgm:prSet/>
      <dgm:spPr/>
      <dgm:t>
        <a:bodyPr/>
        <a:lstStyle/>
        <a:p>
          <a:endParaRPr lang="en-US" sz="2400"/>
        </a:p>
      </dgm:t>
    </dgm:pt>
    <dgm:pt modelId="{A02572A8-C169-4440-B5ED-CEE68FFE3A67}" type="sibTrans" cxnId="{A58BCAD0-5F61-47F9-A3AB-B063B18960E4}">
      <dgm:prSet/>
      <dgm:spPr/>
      <dgm:t>
        <a:bodyPr/>
        <a:lstStyle/>
        <a:p>
          <a:endParaRPr lang="en-US" sz="2400"/>
        </a:p>
      </dgm:t>
    </dgm:pt>
    <dgm:pt modelId="{CF23B0CD-339D-4376-88EF-CCEEB918EDAF}" type="pres">
      <dgm:prSet presAssocID="{723EDB37-BECF-42FC-8EDE-513A2CF36AC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ED308F-63AB-4C78-A3B7-84DBF4F50C47}" type="pres">
      <dgm:prSet presAssocID="{21EC48C8-E7E6-4772-97AD-11AA47DA7453}" presName="composite" presStyleCnt="0"/>
      <dgm:spPr/>
    </dgm:pt>
    <dgm:pt modelId="{2E7635E9-DE7E-47DB-8071-6A6F05A54804}" type="pres">
      <dgm:prSet presAssocID="{21EC48C8-E7E6-4772-97AD-11AA47DA7453}" presName="FirstChild" presStyleLbl="revTx" presStyleIdx="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A6204-D6C7-4219-AD43-C05D6F9E2A73}" type="pres">
      <dgm:prSet presAssocID="{21EC48C8-E7E6-4772-97AD-11AA47DA7453}" presName="Parent" presStyleLbl="alignNode1" presStyleIdx="0" presStyleCnt="8" custScaleY="25442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28010-C08D-45B0-8A0E-F5D051118AF7}" type="pres">
      <dgm:prSet presAssocID="{21EC48C8-E7E6-4772-97AD-11AA47DA7453}" presName="Accent" presStyleLbl="parChTrans1D1" presStyleIdx="0" presStyleCnt="8"/>
      <dgm:spPr/>
    </dgm:pt>
    <dgm:pt modelId="{955483CF-117A-4BF1-B386-1730BD20090A}" type="pres">
      <dgm:prSet presAssocID="{21EC48C8-E7E6-4772-97AD-11AA47DA7453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D2D7E-009A-4E6A-97C8-8A4BEA772F42}" type="pres">
      <dgm:prSet presAssocID="{E44C6BAF-6BD7-432C-BED6-6E71DB8DD377}" presName="sibTrans" presStyleCnt="0"/>
      <dgm:spPr/>
    </dgm:pt>
    <dgm:pt modelId="{D9A67D6C-9865-4079-BF01-BEC87529526D}" type="pres">
      <dgm:prSet presAssocID="{5D7D9753-0EA1-41C1-9ED4-F94A1BE7CCB5}" presName="composite" presStyleCnt="0"/>
      <dgm:spPr/>
    </dgm:pt>
    <dgm:pt modelId="{64311342-2CFF-403A-9A97-9FA7A115D66E}" type="pres">
      <dgm:prSet presAssocID="{5D7D9753-0EA1-41C1-9ED4-F94A1BE7CCB5}" presName="FirstChild" presStyleLbl="revTx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5BB17-587E-4137-B797-A91275C03EF4}" type="pres">
      <dgm:prSet presAssocID="{5D7D9753-0EA1-41C1-9ED4-F94A1BE7CCB5}" presName="Parent" presStyleLbl="alignNode1" presStyleIdx="1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6336C-2E61-400E-A581-CD687B25FB9A}" type="pres">
      <dgm:prSet presAssocID="{5D7D9753-0EA1-41C1-9ED4-F94A1BE7CCB5}" presName="Accent" presStyleLbl="parChTrans1D1" presStyleIdx="1" presStyleCnt="8"/>
      <dgm:spPr/>
    </dgm:pt>
    <dgm:pt modelId="{CF76AEE9-E4C3-4C84-B5EE-785CFBEE921F}" type="pres">
      <dgm:prSet presAssocID="{5D7D9753-0EA1-41C1-9ED4-F94A1BE7CCB5}" presName="Child" presStyleLbl="revTx" presStyleIdx="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9D305-82FA-47D8-9C96-2DCE28B4401F}" type="pres">
      <dgm:prSet presAssocID="{001CCC11-8F41-4285-BD27-A8A593C0254A}" presName="sibTrans" presStyleCnt="0"/>
      <dgm:spPr/>
    </dgm:pt>
    <dgm:pt modelId="{2623FB3B-D0BA-410C-97DD-EBAFAE1B39FF}" type="pres">
      <dgm:prSet presAssocID="{9FB11668-45B4-405E-9264-3315EEA55E8D}" presName="composite" presStyleCnt="0"/>
      <dgm:spPr/>
    </dgm:pt>
    <dgm:pt modelId="{31B268F6-DC46-4108-83A9-6DDDD80BA279}" type="pres">
      <dgm:prSet presAssocID="{9FB11668-45B4-405E-9264-3315EEA55E8D}" presName="FirstChild" presStyleLbl="revTx" presStyleIdx="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5EEC-27EF-4875-AA92-C0F5985DC1BD}" type="pres">
      <dgm:prSet presAssocID="{9FB11668-45B4-405E-9264-3315EEA55E8D}" presName="Parent" presStyleLbl="alignNode1" presStyleIdx="2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556E3-B205-4FAE-A952-8930EA7A2F0E}" type="pres">
      <dgm:prSet presAssocID="{9FB11668-45B4-405E-9264-3315EEA55E8D}" presName="Accent" presStyleLbl="parChTrans1D1" presStyleIdx="2" presStyleCnt="8"/>
      <dgm:spPr/>
    </dgm:pt>
    <dgm:pt modelId="{D6FF04F6-D089-44FE-93CA-4D5E29390719}" type="pres">
      <dgm:prSet presAssocID="{9FB11668-45B4-405E-9264-3315EEA55E8D}" presName="Child" presStyleLbl="revTx" presStyleIdx="5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241A4-2FC7-45EB-8DD6-FB4F0B5A9708}" type="pres">
      <dgm:prSet presAssocID="{F043860B-48B9-4D68-92B9-01837C452217}" presName="sibTrans" presStyleCnt="0"/>
      <dgm:spPr/>
    </dgm:pt>
    <dgm:pt modelId="{89D9BC28-637D-4E56-9094-2201BEA16692}" type="pres">
      <dgm:prSet presAssocID="{C8157206-BAB8-4552-8FAA-BA85FEE02385}" presName="composite" presStyleCnt="0"/>
      <dgm:spPr/>
    </dgm:pt>
    <dgm:pt modelId="{00098AE0-00D0-4721-A936-F5F8F2C3F320}" type="pres">
      <dgm:prSet presAssocID="{C8157206-BAB8-4552-8FAA-BA85FEE02385}" presName="FirstChild" presStyleLbl="revTx" presStyleIdx="6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76EBB-A7DD-4A93-92A7-E47E7EAA3B16}" type="pres">
      <dgm:prSet presAssocID="{C8157206-BAB8-4552-8FAA-BA85FEE02385}" presName="Parent" presStyleLbl="alignNode1" presStyleIdx="3" presStyleCnt="8" custScaleY="30523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41F85-6687-4DBE-B34F-48C8DFDD8D51}" type="pres">
      <dgm:prSet presAssocID="{C8157206-BAB8-4552-8FAA-BA85FEE02385}" presName="Accent" presStyleLbl="parChTrans1D1" presStyleIdx="3" presStyleCnt="8"/>
      <dgm:spPr/>
    </dgm:pt>
    <dgm:pt modelId="{F7E4F2E9-4F39-449A-A843-9269D74044F5}" type="pres">
      <dgm:prSet presAssocID="{C8157206-BAB8-4552-8FAA-BA85FEE02385}" presName="Child" presStyleLbl="revTx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7F131-A93F-4593-AFA4-60A65A6819F7}" type="pres">
      <dgm:prSet presAssocID="{E9DEA985-FDAE-4D95-B5F4-5FC701EE8A34}" presName="sibTrans" presStyleCnt="0"/>
      <dgm:spPr/>
    </dgm:pt>
    <dgm:pt modelId="{3E719E86-4065-408D-BB74-B9471A04351C}" type="pres">
      <dgm:prSet presAssocID="{E2C316F0-C812-4E84-9C59-59DFF94E250F}" presName="composite" presStyleCnt="0"/>
      <dgm:spPr/>
    </dgm:pt>
    <dgm:pt modelId="{22BA9A34-593A-41F3-9F98-03FB36E21B5E}" type="pres">
      <dgm:prSet presAssocID="{E2C316F0-C812-4E84-9C59-59DFF94E250F}" presName="FirstChild" presStyleLbl="revTx" presStyleIdx="8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C9B95-B33B-471A-922D-B548663DFAEE}" type="pres">
      <dgm:prSet presAssocID="{E2C316F0-C812-4E84-9C59-59DFF94E250F}" presName="Parent" presStyleLbl="alignNode1" presStyleIdx="4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6F8F3-3119-46DB-9D5B-A6C90E19329B}" type="pres">
      <dgm:prSet presAssocID="{E2C316F0-C812-4E84-9C59-59DFF94E250F}" presName="Accent" presStyleLbl="parChTrans1D1" presStyleIdx="4" presStyleCnt="8"/>
      <dgm:spPr/>
    </dgm:pt>
    <dgm:pt modelId="{885A2F98-0AA5-444B-AA06-281EB6394155}" type="pres">
      <dgm:prSet presAssocID="{E2C316F0-C812-4E84-9C59-59DFF94E250F}" presName="Child" presStyleLbl="revTx" presStyleIdx="9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E5288-6114-433E-828F-89B88E556827}" type="pres">
      <dgm:prSet presAssocID="{D2AC9C01-AB9A-4963-BD24-391E2AFA95CB}" presName="sibTrans" presStyleCnt="0"/>
      <dgm:spPr/>
    </dgm:pt>
    <dgm:pt modelId="{C48236EC-9CB1-4AA1-AF93-68ACC8707E2A}" type="pres">
      <dgm:prSet presAssocID="{4584316C-53FD-43F9-9DFE-AA1248854281}" presName="composite" presStyleCnt="0"/>
      <dgm:spPr/>
    </dgm:pt>
    <dgm:pt modelId="{EF495756-E7C4-4DD0-9F2D-BCF1FB1B1BD6}" type="pres">
      <dgm:prSet presAssocID="{4584316C-53FD-43F9-9DFE-AA1248854281}" presName="FirstChild" presStyleLbl="revTx" presStyleIdx="1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310FE-C308-4E9D-BF3B-A9F2745F449A}" type="pres">
      <dgm:prSet presAssocID="{4584316C-53FD-43F9-9DFE-AA1248854281}" presName="Parent" presStyleLbl="alignNode1" presStyleIdx="5" presStyleCnt="8" custScaleY="2646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FD24-5B6E-4B7E-8C6D-F7A4BAE267E3}" type="pres">
      <dgm:prSet presAssocID="{4584316C-53FD-43F9-9DFE-AA1248854281}" presName="Accent" presStyleLbl="parChTrans1D1" presStyleIdx="5" presStyleCnt="8"/>
      <dgm:spPr/>
    </dgm:pt>
    <dgm:pt modelId="{E9D0C3C7-5971-4D9E-8126-0131F49417DD}" type="pres">
      <dgm:prSet presAssocID="{4584316C-53FD-43F9-9DFE-AA1248854281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7554D-E407-490A-AD1E-54D14E24F0F4}" type="pres">
      <dgm:prSet presAssocID="{86F4DE19-49AA-49F5-91A6-CB8955433200}" presName="sibTrans" presStyleCnt="0"/>
      <dgm:spPr/>
    </dgm:pt>
    <dgm:pt modelId="{CE856378-5959-4B1E-83FA-D544DD0EA1F9}" type="pres">
      <dgm:prSet presAssocID="{E2768F70-0885-41D6-9BCA-938FB062FA61}" presName="composite" presStyleCnt="0"/>
      <dgm:spPr/>
    </dgm:pt>
    <dgm:pt modelId="{FCF4A4D8-FDF3-454C-B70D-132FE1DD34D2}" type="pres">
      <dgm:prSet presAssocID="{E2768F70-0885-41D6-9BCA-938FB062FA61}" presName="FirstChild" presStyleLbl="revTx" presStyleIdx="1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A7E63-D42B-471C-96A9-A7304E65947C}" type="pres">
      <dgm:prSet presAssocID="{E2768F70-0885-41D6-9BCA-938FB062FA61}" presName="Parent" presStyleLbl="alignNode1" presStyleIdx="6" presStyleCnt="8" custScaleY="23397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528AC-567A-4219-B5DB-EB2B33CE4D65}" type="pres">
      <dgm:prSet presAssocID="{E2768F70-0885-41D6-9BCA-938FB062FA61}" presName="Accent" presStyleLbl="parChTrans1D1" presStyleIdx="6" presStyleCnt="8"/>
      <dgm:spPr/>
    </dgm:pt>
    <dgm:pt modelId="{3C9997C4-9629-4429-BCA5-5F5529418CBC}" type="pres">
      <dgm:prSet presAssocID="{E2768F70-0885-41D6-9BCA-938FB062FA61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FBEDD-906F-43DB-8F15-5180EFA3B0F5}" type="pres">
      <dgm:prSet presAssocID="{0F232554-2F2B-4C11-A4B5-3BEA27083549}" presName="sibTrans" presStyleCnt="0"/>
      <dgm:spPr/>
    </dgm:pt>
    <dgm:pt modelId="{D7C8F675-CD03-463C-A28D-07D12D6F334F}" type="pres">
      <dgm:prSet presAssocID="{2EDF7CD9-A66E-4F2B-BC41-C1D80E9BDA47}" presName="composite" presStyleCnt="0"/>
      <dgm:spPr/>
    </dgm:pt>
    <dgm:pt modelId="{3F164854-5D1B-40B5-BA99-DE83C97412CC}" type="pres">
      <dgm:prSet presAssocID="{2EDF7CD9-A66E-4F2B-BC41-C1D80E9BDA47}" presName="FirstChild" presStyleLbl="revTx" presStyleIdx="1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FC6B-CD71-46EF-9DD7-99285B2B207D}" type="pres">
      <dgm:prSet presAssocID="{2EDF7CD9-A66E-4F2B-BC41-C1D80E9BDA47}" presName="Parent" presStyleLbl="alignNode1" presStyleIdx="7" presStyleCnt="8" custScaleY="28776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F2325-CC39-439A-8739-513C2D1F8DA7}" type="pres">
      <dgm:prSet presAssocID="{2EDF7CD9-A66E-4F2B-BC41-C1D80E9BDA47}" presName="Accent" presStyleLbl="parChTrans1D1" presStyleIdx="7" presStyleCnt="8"/>
      <dgm:spPr/>
    </dgm:pt>
  </dgm:ptLst>
  <dgm:cxnLst>
    <dgm:cxn modelId="{373C555C-BEDA-4AB7-933F-C4322B1497F2}" srcId="{2EDF7CD9-A66E-4F2B-BC41-C1D80E9BDA47}" destId="{485C5BC7-170D-4738-9E21-C5933DEBD74E}" srcOrd="0" destOrd="0" parTransId="{90DC47B7-6C87-4EB3-85E2-2DFC3F792922}" sibTransId="{81A1CFF2-5D02-46D1-9B81-DDA2D6E8A961}"/>
    <dgm:cxn modelId="{E1544F46-B360-44F4-A618-84160BF2988B}" srcId="{21EC48C8-E7E6-4772-97AD-11AA47DA7453}" destId="{43307C2B-0DE6-472B-B140-3A36E0039F99}" srcOrd="1" destOrd="0" parTransId="{B16A682F-1301-4D62-A77F-546B3C37AA32}" sibTransId="{1D165F48-2E29-4A67-94C4-0F4AC5D116F7}"/>
    <dgm:cxn modelId="{055F502B-9FDA-41B8-B6D8-B6366F91F4A7}" srcId="{723EDB37-BECF-42FC-8EDE-513A2CF36AC7}" destId="{E2768F70-0885-41D6-9BCA-938FB062FA61}" srcOrd="6" destOrd="0" parTransId="{24E09AFC-0843-452D-BF2B-76881DB53DE4}" sibTransId="{0F232554-2F2B-4C11-A4B5-3BEA27083549}"/>
    <dgm:cxn modelId="{7AF8F07E-F0BF-498D-9691-12F683618777}" srcId="{723EDB37-BECF-42FC-8EDE-513A2CF36AC7}" destId="{21EC48C8-E7E6-4772-97AD-11AA47DA7453}" srcOrd="0" destOrd="0" parTransId="{43EBBBEE-C730-45DC-8049-81A1B0179479}" sibTransId="{E44C6BAF-6BD7-432C-BED6-6E71DB8DD377}"/>
    <dgm:cxn modelId="{33A2D8AA-3AB1-4932-A486-C5C306CB7DF7}" srcId="{E2768F70-0885-41D6-9BCA-938FB062FA61}" destId="{40BC9E45-BB03-4526-9326-38513B431C3A}" srcOrd="0" destOrd="0" parTransId="{BDD2B1F6-C4DD-418A-B33C-C5EF96EF3EC6}" sibTransId="{407B8CD4-749E-49C5-BDFC-39D1FBD31172}"/>
    <dgm:cxn modelId="{C9614518-B33B-4A3C-A0A0-C560B007152D}" type="presOf" srcId="{C8157206-BAB8-4552-8FAA-BA85FEE02385}" destId="{29176EBB-A7DD-4A93-92A7-E47E7EAA3B16}" srcOrd="0" destOrd="0" presId="urn:microsoft.com/office/officeart/2011/layout/TabList"/>
    <dgm:cxn modelId="{3D1E662B-12AA-486B-BD19-BB78CE054BE5}" srcId="{21EC48C8-E7E6-4772-97AD-11AA47DA7453}" destId="{3E91E397-4893-4A76-BF2E-D095716187F7}" srcOrd="0" destOrd="0" parTransId="{680B8FB9-5CC7-41CE-85A8-E138AA6E9A76}" sibTransId="{B0CCA9E0-3DC6-45DB-8A08-4B5238B9E39C}"/>
    <dgm:cxn modelId="{F363743A-FD0F-4305-873F-D5FB894B0AAE}" type="presOf" srcId="{090AEA42-A645-41EB-B21A-0C2D8C83720B}" destId="{00098AE0-00D0-4721-A936-F5F8F2C3F320}" srcOrd="0" destOrd="0" presId="urn:microsoft.com/office/officeart/2011/layout/TabList"/>
    <dgm:cxn modelId="{290CCC92-FDBA-4D42-B315-34737E2D9ACB}" type="presOf" srcId="{DB6F8286-9C66-455E-BFEA-C71AE8C7CCD8}" destId="{CF76AEE9-E4C3-4C84-B5EE-785CFBEE921F}" srcOrd="0" destOrd="0" presId="urn:microsoft.com/office/officeart/2011/layout/TabList"/>
    <dgm:cxn modelId="{D9FB6878-1CC7-4866-BB03-AC3101931DD7}" srcId="{E2C316F0-C812-4E84-9C59-59DFF94E250F}" destId="{C9220F01-98A7-4C01-8FA1-9B41B4258670}" srcOrd="1" destOrd="0" parTransId="{B5F80876-2544-49CF-A2DA-33F063C5AE46}" sibTransId="{7398F11D-ADA6-427A-BB4E-442BC79D5CD1}"/>
    <dgm:cxn modelId="{0F5BB1F5-1CBF-4EEF-A926-5DCC06E4B495}" type="presOf" srcId="{2E1D4863-8400-41C8-987D-E5D2A31F8469}" destId="{D6FF04F6-D089-44FE-93CA-4D5E29390719}" srcOrd="0" destOrd="0" presId="urn:microsoft.com/office/officeart/2011/layout/TabList"/>
    <dgm:cxn modelId="{5AB988CA-118F-4443-9B3B-76B8C73064BC}" type="presOf" srcId="{40BC9E45-BB03-4526-9326-38513B431C3A}" destId="{FCF4A4D8-FDF3-454C-B70D-132FE1DD34D2}" srcOrd="0" destOrd="0" presId="urn:microsoft.com/office/officeart/2011/layout/TabList"/>
    <dgm:cxn modelId="{BDFB2352-5975-46E6-B1F8-7D1FAAB09709}" type="presOf" srcId="{3E91E397-4893-4A76-BF2E-D095716187F7}" destId="{2E7635E9-DE7E-47DB-8071-6A6F05A54804}" srcOrd="0" destOrd="0" presId="urn:microsoft.com/office/officeart/2011/layout/TabList"/>
    <dgm:cxn modelId="{FF6873B2-AE45-465D-840F-E986DD1D2A3B}" type="presOf" srcId="{E2768F70-0885-41D6-9BCA-938FB062FA61}" destId="{7F2A7E63-D42B-471C-96A9-A7304E65947C}" srcOrd="0" destOrd="0" presId="urn:microsoft.com/office/officeart/2011/layout/TabList"/>
    <dgm:cxn modelId="{DC455BA2-E873-4DE8-81DC-3985BF8A6F93}" type="presOf" srcId="{B357BCC4-250D-48CA-9DF4-21893A4D81A9}" destId="{E9D0C3C7-5971-4D9E-8126-0131F49417DD}" srcOrd="0" destOrd="0" presId="urn:microsoft.com/office/officeart/2011/layout/TabList"/>
    <dgm:cxn modelId="{9EA78D54-130B-4120-B893-BCDE174853F1}" srcId="{723EDB37-BECF-42FC-8EDE-513A2CF36AC7}" destId="{E2C316F0-C812-4E84-9C59-59DFF94E250F}" srcOrd="4" destOrd="0" parTransId="{6EA5E9ED-CA2F-4A20-B996-DE8B7C2A8CB8}" sibTransId="{D2AC9C01-AB9A-4963-BD24-391E2AFA95CB}"/>
    <dgm:cxn modelId="{F073A4F7-4FFE-4973-9356-8E776F301E8C}" type="presOf" srcId="{723EDB37-BECF-42FC-8EDE-513A2CF36AC7}" destId="{CF23B0CD-339D-4376-88EF-CCEEB918EDAF}" srcOrd="0" destOrd="0" presId="urn:microsoft.com/office/officeart/2011/layout/TabList"/>
    <dgm:cxn modelId="{6FC5E216-B3CE-40BB-AFC1-650EF66503C2}" type="presOf" srcId="{60482DB1-3538-4BC2-92F4-65A81A9A16B8}" destId="{F7E4F2E9-4F39-449A-A843-9269D74044F5}" srcOrd="0" destOrd="0" presId="urn:microsoft.com/office/officeart/2011/layout/TabList"/>
    <dgm:cxn modelId="{653DCFCA-58A1-45BB-BE64-5F141ECEC059}" type="presOf" srcId="{33C2010F-75C7-442F-A662-8871EAE51028}" destId="{EF495756-E7C4-4DD0-9F2D-BCF1FB1B1BD6}" srcOrd="0" destOrd="0" presId="urn:microsoft.com/office/officeart/2011/layout/TabList"/>
    <dgm:cxn modelId="{EF7E7131-B904-4E9B-A37A-E84956DA9DE1}" type="presOf" srcId="{C9220F01-98A7-4C01-8FA1-9B41B4258670}" destId="{885A2F98-0AA5-444B-AA06-281EB6394155}" srcOrd="0" destOrd="0" presId="urn:microsoft.com/office/officeart/2011/layout/TabList"/>
    <dgm:cxn modelId="{F620DC8A-D200-42D7-B087-66700618A532}" type="presOf" srcId="{E2C316F0-C812-4E84-9C59-59DFF94E250F}" destId="{7A4C9B95-B33B-471A-922D-B548663DFAEE}" srcOrd="0" destOrd="0" presId="urn:microsoft.com/office/officeart/2011/layout/TabList"/>
    <dgm:cxn modelId="{5AEFF0D8-7708-405A-8BD0-65F7EF66E6A6}" type="presOf" srcId="{43307C2B-0DE6-472B-B140-3A36E0039F99}" destId="{955483CF-117A-4BF1-B386-1730BD20090A}" srcOrd="0" destOrd="0" presId="urn:microsoft.com/office/officeart/2011/layout/TabList"/>
    <dgm:cxn modelId="{B5550332-D6C4-4B5A-B641-E771359A77F0}" srcId="{4584316C-53FD-43F9-9DFE-AA1248854281}" destId="{33C2010F-75C7-442F-A662-8871EAE51028}" srcOrd="0" destOrd="0" parTransId="{B539F36B-E782-425D-8580-4246FBA72470}" sibTransId="{382A8C73-EE56-45B5-9F5C-29855448C0F9}"/>
    <dgm:cxn modelId="{359BAD96-C482-4945-8880-B162E079C5B7}" srcId="{5D7D9753-0EA1-41C1-9ED4-F94A1BE7CCB5}" destId="{9891C0B3-5E2C-4BD3-A920-4C517B9FFEEE}" srcOrd="0" destOrd="0" parTransId="{F5CB218A-3794-4E22-834F-4FB5A1D41C3D}" sibTransId="{56A94EC3-D953-4BA6-BA15-D8B0CC03CAB7}"/>
    <dgm:cxn modelId="{C9AE0AF6-7F68-4DCD-A146-753836194B4E}" type="presOf" srcId="{9891C0B3-5E2C-4BD3-A920-4C517B9FFEEE}" destId="{64311342-2CFF-403A-9A97-9FA7A115D66E}" srcOrd="0" destOrd="0" presId="urn:microsoft.com/office/officeart/2011/layout/TabList"/>
    <dgm:cxn modelId="{357278E8-074C-490E-A179-A616EA767CF7}" srcId="{E2C316F0-C812-4E84-9C59-59DFF94E250F}" destId="{9B37695A-8B23-471D-BC3F-609BB3B9054C}" srcOrd="0" destOrd="0" parTransId="{E9E9558C-D5B0-49FF-B678-67A4E9EDEB88}" sibTransId="{8DCC1906-F527-4F03-B39A-667EABD7A489}"/>
    <dgm:cxn modelId="{DFEA6EC8-5ACA-495F-869B-274AB24FCCBC}" srcId="{723EDB37-BECF-42FC-8EDE-513A2CF36AC7}" destId="{4584316C-53FD-43F9-9DFE-AA1248854281}" srcOrd="5" destOrd="0" parTransId="{D527FA63-B3B1-4299-97F7-4D9E9F1DA67A}" sibTransId="{86F4DE19-49AA-49F5-91A6-CB8955433200}"/>
    <dgm:cxn modelId="{A41D252C-51E5-4D86-9F37-258F9FE0F8DC}" type="presOf" srcId="{2EDF7CD9-A66E-4F2B-BC41-C1D80E9BDA47}" destId="{08AEFC6B-CD71-46EF-9DD7-99285B2B207D}" srcOrd="0" destOrd="0" presId="urn:microsoft.com/office/officeart/2011/layout/TabList"/>
    <dgm:cxn modelId="{848EAB74-92B5-470D-9134-EBFC20E67C87}" srcId="{723EDB37-BECF-42FC-8EDE-513A2CF36AC7}" destId="{C8157206-BAB8-4552-8FAA-BA85FEE02385}" srcOrd="3" destOrd="0" parTransId="{D3DE1CA8-367D-4385-8EEC-9B354566C468}" sibTransId="{E9DEA985-FDAE-4D95-B5F4-5FC701EE8A34}"/>
    <dgm:cxn modelId="{936B43BB-7E89-410E-A648-467F5CFD9A1D}" type="presOf" srcId="{485C5BC7-170D-4738-9E21-C5933DEBD74E}" destId="{3F164854-5D1B-40B5-BA99-DE83C97412CC}" srcOrd="0" destOrd="0" presId="urn:microsoft.com/office/officeart/2011/layout/TabList"/>
    <dgm:cxn modelId="{3B950424-725E-445B-8CB5-76F03BD0828C}" type="presOf" srcId="{4584316C-53FD-43F9-9DFE-AA1248854281}" destId="{0B8310FE-C308-4E9D-BF3B-A9F2745F449A}" srcOrd="0" destOrd="0" presId="urn:microsoft.com/office/officeart/2011/layout/TabList"/>
    <dgm:cxn modelId="{2056AEFC-515D-4B3F-BEB6-AC66E595E6AA}" srcId="{C8157206-BAB8-4552-8FAA-BA85FEE02385}" destId="{090AEA42-A645-41EB-B21A-0C2D8C83720B}" srcOrd="0" destOrd="0" parTransId="{15AD5272-9C40-45B2-9B58-2B7A0B5CA245}" sibTransId="{A8517B7B-B50E-4D8D-B3FF-4C71B7138AC6}"/>
    <dgm:cxn modelId="{7042E03C-BF73-4125-9120-FD4F619A0A02}" srcId="{C8157206-BAB8-4552-8FAA-BA85FEE02385}" destId="{60482DB1-3538-4BC2-92F4-65A81A9A16B8}" srcOrd="1" destOrd="0" parTransId="{57F7E5C8-77FB-4D1D-837E-B9A508A7BA63}" sibTransId="{57A11C16-AC40-4361-85A4-469CFEB3A21D}"/>
    <dgm:cxn modelId="{A58BCAD0-5F61-47F9-A3AB-B063B18960E4}" srcId="{E2768F70-0885-41D6-9BCA-938FB062FA61}" destId="{BEA1F7F6-82CC-4450-99EC-A03197F8534D}" srcOrd="1" destOrd="0" parTransId="{8FC515D0-E0DA-4BA5-AE4A-1F85411666FF}" sibTransId="{A02572A8-C169-4440-B5ED-CEE68FFE3A67}"/>
    <dgm:cxn modelId="{7EE50B1E-ECC9-4802-BD25-EE510422E041}" srcId="{723EDB37-BECF-42FC-8EDE-513A2CF36AC7}" destId="{5D7D9753-0EA1-41C1-9ED4-F94A1BE7CCB5}" srcOrd="1" destOrd="0" parTransId="{B65EBCFE-E710-4023-8B06-E5CFE9D5E5B0}" sibTransId="{001CCC11-8F41-4285-BD27-A8A593C0254A}"/>
    <dgm:cxn modelId="{1BC4D550-B117-40CC-BA97-A989EF9DA37E}" srcId="{723EDB37-BECF-42FC-8EDE-513A2CF36AC7}" destId="{2EDF7CD9-A66E-4F2B-BC41-C1D80E9BDA47}" srcOrd="7" destOrd="0" parTransId="{67A53484-85B4-499D-B012-8631F619C154}" sibTransId="{0112BD74-F8F5-45F0-8BD3-D9DE78BAA804}"/>
    <dgm:cxn modelId="{637E74EF-375E-4FCB-A828-E2117EB02FBE}" srcId="{4584316C-53FD-43F9-9DFE-AA1248854281}" destId="{B357BCC4-250D-48CA-9DF4-21893A4D81A9}" srcOrd="1" destOrd="0" parTransId="{8138F1A6-D9D8-4C7E-A711-47877E648A75}" sibTransId="{5F6EFC04-D4B6-4951-8471-BF296B5E40B9}"/>
    <dgm:cxn modelId="{BAF5D2BA-5D1E-439C-B9D7-30CF096821BD}" type="presOf" srcId="{21EC48C8-E7E6-4772-97AD-11AA47DA7453}" destId="{8A6A6204-D6C7-4219-AD43-C05D6F9E2A73}" srcOrd="0" destOrd="0" presId="urn:microsoft.com/office/officeart/2011/layout/TabList"/>
    <dgm:cxn modelId="{FCD9711E-67A9-45BB-8110-4A2C38B7F127}" type="presOf" srcId="{5D7D9753-0EA1-41C1-9ED4-F94A1BE7CCB5}" destId="{1B85BB17-587E-4137-B797-A91275C03EF4}" srcOrd="0" destOrd="0" presId="urn:microsoft.com/office/officeart/2011/layout/TabList"/>
    <dgm:cxn modelId="{14A375FE-23BA-4EB4-A282-1FED608E0F9A}" type="presOf" srcId="{BEA1F7F6-82CC-4450-99EC-A03197F8534D}" destId="{3C9997C4-9629-4429-BCA5-5F5529418CBC}" srcOrd="0" destOrd="0" presId="urn:microsoft.com/office/officeart/2011/layout/TabList"/>
    <dgm:cxn modelId="{DC001146-DECE-4CCF-9C55-500C3B112193}" srcId="{9FB11668-45B4-405E-9264-3315EEA55E8D}" destId="{F3D2D169-BA99-41F3-8BF2-3836FCAE61C6}" srcOrd="0" destOrd="0" parTransId="{24FCABDD-3C43-45AE-8AEC-1E1C0F8D418D}" sibTransId="{99A02F51-9C52-450B-A6C6-9BE8F6A5F60F}"/>
    <dgm:cxn modelId="{7D51078A-3C6A-4C39-BF75-86E8A529553F}" srcId="{723EDB37-BECF-42FC-8EDE-513A2CF36AC7}" destId="{9FB11668-45B4-405E-9264-3315EEA55E8D}" srcOrd="2" destOrd="0" parTransId="{6981957B-1BCF-4016-87D2-41D49B9C94DC}" sibTransId="{F043860B-48B9-4D68-92B9-01837C452217}"/>
    <dgm:cxn modelId="{E3012BE0-E3AB-418A-9460-30F5EE00A9AE}" type="presOf" srcId="{9FB11668-45B4-405E-9264-3315EEA55E8D}" destId="{6BC75EEC-27EF-4875-AA92-C0F5985DC1BD}" srcOrd="0" destOrd="0" presId="urn:microsoft.com/office/officeart/2011/layout/TabList"/>
    <dgm:cxn modelId="{75143152-6727-4922-B8A7-D88CBD1388AE}" srcId="{5D7D9753-0EA1-41C1-9ED4-F94A1BE7CCB5}" destId="{DB6F8286-9C66-455E-BFEA-C71AE8C7CCD8}" srcOrd="1" destOrd="0" parTransId="{256F10CE-27B4-4580-AF75-B2995FA974CF}" sibTransId="{DC80E1F5-6E05-446A-97F4-235C9CC42982}"/>
    <dgm:cxn modelId="{D01B74BA-3484-44B2-907A-C30446AC685F}" srcId="{9FB11668-45B4-405E-9264-3315EEA55E8D}" destId="{2E1D4863-8400-41C8-987D-E5D2A31F8469}" srcOrd="1" destOrd="0" parTransId="{14BEF4DF-5147-46AD-B12D-26F7D2652719}" sibTransId="{8215B144-0423-469D-AC66-E8FB9ADFC9F5}"/>
    <dgm:cxn modelId="{B9DDCD6C-001D-49FE-B6DF-2D7C0FD7BD46}" type="presOf" srcId="{F3D2D169-BA99-41F3-8BF2-3836FCAE61C6}" destId="{31B268F6-DC46-4108-83A9-6DDDD80BA279}" srcOrd="0" destOrd="0" presId="urn:microsoft.com/office/officeart/2011/layout/TabList"/>
    <dgm:cxn modelId="{6D0C2982-FCB6-4976-94FA-D961DF04D997}" type="presOf" srcId="{9B37695A-8B23-471D-BC3F-609BB3B9054C}" destId="{22BA9A34-593A-41F3-9F98-03FB36E21B5E}" srcOrd="0" destOrd="0" presId="urn:microsoft.com/office/officeart/2011/layout/TabList"/>
    <dgm:cxn modelId="{0FBFD43F-58B2-42F5-8F7F-CDDEF9A2B26B}" type="presParOf" srcId="{CF23B0CD-339D-4376-88EF-CCEEB918EDAF}" destId="{97ED308F-63AB-4C78-A3B7-84DBF4F50C47}" srcOrd="0" destOrd="0" presId="urn:microsoft.com/office/officeart/2011/layout/TabList"/>
    <dgm:cxn modelId="{A690017D-9A18-4A1F-83D1-855983D62666}" type="presParOf" srcId="{97ED308F-63AB-4C78-A3B7-84DBF4F50C47}" destId="{2E7635E9-DE7E-47DB-8071-6A6F05A54804}" srcOrd="0" destOrd="0" presId="urn:microsoft.com/office/officeart/2011/layout/TabList"/>
    <dgm:cxn modelId="{A4D678C1-6655-48DC-9C6C-6FD99E559E34}" type="presParOf" srcId="{97ED308F-63AB-4C78-A3B7-84DBF4F50C47}" destId="{8A6A6204-D6C7-4219-AD43-C05D6F9E2A73}" srcOrd="1" destOrd="0" presId="urn:microsoft.com/office/officeart/2011/layout/TabList"/>
    <dgm:cxn modelId="{6CE73D36-ED72-430C-A06E-DB435FE35E06}" type="presParOf" srcId="{97ED308F-63AB-4C78-A3B7-84DBF4F50C47}" destId="{02E28010-C08D-45B0-8A0E-F5D051118AF7}" srcOrd="2" destOrd="0" presId="urn:microsoft.com/office/officeart/2011/layout/TabList"/>
    <dgm:cxn modelId="{CF7B8931-875F-4542-86DE-F8264D11BFDC}" type="presParOf" srcId="{CF23B0CD-339D-4376-88EF-CCEEB918EDAF}" destId="{955483CF-117A-4BF1-B386-1730BD20090A}" srcOrd="1" destOrd="0" presId="urn:microsoft.com/office/officeart/2011/layout/TabList"/>
    <dgm:cxn modelId="{A8C2D1C9-BF57-4406-A084-67B33F91AA86}" type="presParOf" srcId="{CF23B0CD-339D-4376-88EF-CCEEB918EDAF}" destId="{1D1D2D7E-009A-4E6A-97C8-8A4BEA772F42}" srcOrd="2" destOrd="0" presId="urn:microsoft.com/office/officeart/2011/layout/TabList"/>
    <dgm:cxn modelId="{F1EBE5C1-C2C1-46D4-827F-D1FA5DBC3A84}" type="presParOf" srcId="{CF23B0CD-339D-4376-88EF-CCEEB918EDAF}" destId="{D9A67D6C-9865-4079-BF01-BEC87529526D}" srcOrd="3" destOrd="0" presId="urn:microsoft.com/office/officeart/2011/layout/TabList"/>
    <dgm:cxn modelId="{47795A04-5799-427B-845D-22BE903E6BC0}" type="presParOf" srcId="{D9A67D6C-9865-4079-BF01-BEC87529526D}" destId="{64311342-2CFF-403A-9A97-9FA7A115D66E}" srcOrd="0" destOrd="0" presId="urn:microsoft.com/office/officeart/2011/layout/TabList"/>
    <dgm:cxn modelId="{ED840437-F2E3-4558-A545-135C10D6C9F5}" type="presParOf" srcId="{D9A67D6C-9865-4079-BF01-BEC87529526D}" destId="{1B85BB17-587E-4137-B797-A91275C03EF4}" srcOrd="1" destOrd="0" presId="urn:microsoft.com/office/officeart/2011/layout/TabList"/>
    <dgm:cxn modelId="{939489E9-5DC6-46BC-8907-F990EB5DC968}" type="presParOf" srcId="{D9A67D6C-9865-4079-BF01-BEC87529526D}" destId="{FA56336C-2E61-400E-A581-CD687B25FB9A}" srcOrd="2" destOrd="0" presId="urn:microsoft.com/office/officeart/2011/layout/TabList"/>
    <dgm:cxn modelId="{DE254E2B-35D4-4E1D-835D-C6A8042D23D3}" type="presParOf" srcId="{CF23B0CD-339D-4376-88EF-CCEEB918EDAF}" destId="{CF76AEE9-E4C3-4C84-B5EE-785CFBEE921F}" srcOrd="4" destOrd="0" presId="urn:microsoft.com/office/officeart/2011/layout/TabList"/>
    <dgm:cxn modelId="{7CD577BF-A789-481C-B446-4DD76E410363}" type="presParOf" srcId="{CF23B0CD-339D-4376-88EF-CCEEB918EDAF}" destId="{4829D305-82FA-47D8-9C96-2DCE28B4401F}" srcOrd="5" destOrd="0" presId="urn:microsoft.com/office/officeart/2011/layout/TabList"/>
    <dgm:cxn modelId="{7612631E-C7C3-490A-9846-654348E4203D}" type="presParOf" srcId="{CF23B0CD-339D-4376-88EF-CCEEB918EDAF}" destId="{2623FB3B-D0BA-410C-97DD-EBAFAE1B39FF}" srcOrd="6" destOrd="0" presId="urn:microsoft.com/office/officeart/2011/layout/TabList"/>
    <dgm:cxn modelId="{1D439D53-77FB-46FB-B561-49CD2F573A5C}" type="presParOf" srcId="{2623FB3B-D0BA-410C-97DD-EBAFAE1B39FF}" destId="{31B268F6-DC46-4108-83A9-6DDDD80BA279}" srcOrd="0" destOrd="0" presId="urn:microsoft.com/office/officeart/2011/layout/TabList"/>
    <dgm:cxn modelId="{B221D080-7F27-4C5E-8E8D-240542C79F07}" type="presParOf" srcId="{2623FB3B-D0BA-410C-97DD-EBAFAE1B39FF}" destId="{6BC75EEC-27EF-4875-AA92-C0F5985DC1BD}" srcOrd="1" destOrd="0" presId="urn:microsoft.com/office/officeart/2011/layout/TabList"/>
    <dgm:cxn modelId="{043BDFD3-6CDF-4719-AD9C-E070DF7F4076}" type="presParOf" srcId="{2623FB3B-D0BA-410C-97DD-EBAFAE1B39FF}" destId="{A3C556E3-B205-4FAE-A952-8930EA7A2F0E}" srcOrd="2" destOrd="0" presId="urn:microsoft.com/office/officeart/2011/layout/TabList"/>
    <dgm:cxn modelId="{2521B100-85C4-4B30-AC7A-24986F49B8D4}" type="presParOf" srcId="{CF23B0CD-339D-4376-88EF-CCEEB918EDAF}" destId="{D6FF04F6-D089-44FE-93CA-4D5E29390719}" srcOrd="7" destOrd="0" presId="urn:microsoft.com/office/officeart/2011/layout/TabList"/>
    <dgm:cxn modelId="{4E0C8BF1-21C4-4456-9A72-D08FD183C91B}" type="presParOf" srcId="{CF23B0CD-339D-4376-88EF-CCEEB918EDAF}" destId="{F03241A4-2FC7-45EB-8DD6-FB4F0B5A9708}" srcOrd="8" destOrd="0" presId="urn:microsoft.com/office/officeart/2011/layout/TabList"/>
    <dgm:cxn modelId="{E03737A3-804A-40EC-BECE-B9593E494B7C}" type="presParOf" srcId="{CF23B0CD-339D-4376-88EF-CCEEB918EDAF}" destId="{89D9BC28-637D-4E56-9094-2201BEA16692}" srcOrd="9" destOrd="0" presId="urn:microsoft.com/office/officeart/2011/layout/TabList"/>
    <dgm:cxn modelId="{0C76B622-5BC9-4662-8B7A-50D325516A7B}" type="presParOf" srcId="{89D9BC28-637D-4E56-9094-2201BEA16692}" destId="{00098AE0-00D0-4721-A936-F5F8F2C3F320}" srcOrd="0" destOrd="0" presId="urn:microsoft.com/office/officeart/2011/layout/TabList"/>
    <dgm:cxn modelId="{F48829D0-FECF-4B8D-A447-A36E633C14C8}" type="presParOf" srcId="{89D9BC28-637D-4E56-9094-2201BEA16692}" destId="{29176EBB-A7DD-4A93-92A7-E47E7EAA3B16}" srcOrd="1" destOrd="0" presId="urn:microsoft.com/office/officeart/2011/layout/TabList"/>
    <dgm:cxn modelId="{ED653B14-94AB-4918-BCB8-87ADAE8D4B70}" type="presParOf" srcId="{89D9BC28-637D-4E56-9094-2201BEA16692}" destId="{4D841F85-6687-4DBE-B34F-48C8DFDD8D51}" srcOrd="2" destOrd="0" presId="urn:microsoft.com/office/officeart/2011/layout/TabList"/>
    <dgm:cxn modelId="{5AEBB805-6AAD-42F5-81D8-B46B708CE891}" type="presParOf" srcId="{CF23B0CD-339D-4376-88EF-CCEEB918EDAF}" destId="{F7E4F2E9-4F39-449A-A843-9269D74044F5}" srcOrd="10" destOrd="0" presId="urn:microsoft.com/office/officeart/2011/layout/TabList"/>
    <dgm:cxn modelId="{14C124C0-000D-40E0-B665-99D4264378C8}" type="presParOf" srcId="{CF23B0CD-339D-4376-88EF-CCEEB918EDAF}" destId="{0A57F131-A93F-4593-AFA4-60A65A6819F7}" srcOrd="11" destOrd="0" presId="urn:microsoft.com/office/officeart/2011/layout/TabList"/>
    <dgm:cxn modelId="{2F490EEA-B32C-4B0E-923C-3193ED89A77C}" type="presParOf" srcId="{CF23B0CD-339D-4376-88EF-CCEEB918EDAF}" destId="{3E719E86-4065-408D-BB74-B9471A04351C}" srcOrd="12" destOrd="0" presId="urn:microsoft.com/office/officeart/2011/layout/TabList"/>
    <dgm:cxn modelId="{729F8D06-ED2C-4281-A1F8-E67C46E5C60A}" type="presParOf" srcId="{3E719E86-4065-408D-BB74-B9471A04351C}" destId="{22BA9A34-593A-41F3-9F98-03FB36E21B5E}" srcOrd="0" destOrd="0" presId="urn:microsoft.com/office/officeart/2011/layout/TabList"/>
    <dgm:cxn modelId="{F5D2E2B6-1D5C-4A85-B943-0C1E0C9C0F31}" type="presParOf" srcId="{3E719E86-4065-408D-BB74-B9471A04351C}" destId="{7A4C9B95-B33B-471A-922D-B548663DFAEE}" srcOrd="1" destOrd="0" presId="urn:microsoft.com/office/officeart/2011/layout/TabList"/>
    <dgm:cxn modelId="{812A2C35-4212-4345-9F86-8D97FA5B5612}" type="presParOf" srcId="{3E719E86-4065-408D-BB74-B9471A04351C}" destId="{30E6F8F3-3119-46DB-9D5B-A6C90E19329B}" srcOrd="2" destOrd="0" presId="urn:microsoft.com/office/officeart/2011/layout/TabList"/>
    <dgm:cxn modelId="{CC0F3820-27B4-45F9-A21E-F095C236A4C4}" type="presParOf" srcId="{CF23B0CD-339D-4376-88EF-CCEEB918EDAF}" destId="{885A2F98-0AA5-444B-AA06-281EB6394155}" srcOrd="13" destOrd="0" presId="urn:microsoft.com/office/officeart/2011/layout/TabList"/>
    <dgm:cxn modelId="{B7608B62-53A3-4E07-930E-F825F423A2CF}" type="presParOf" srcId="{CF23B0CD-339D-4376-88EF-CCEEB918EDAF}" destId="{17CE5288-6114-433E-828F-89B88E556827}" srcOrd="14" destOrd="0" presId="urn:microsoft.com/office/officeart/2011/layout/TabList"/>
    <dgm:cxn modelId="{14617680-0576-4190-9A32-A9DE4793DBB7}" type="presParOf" srcId="{CF23B0CD-339D-4376-88EF-CCEEB918EDAF}" destId="{C48236EC-9CB1-4AA1-AF93-68ACC8707E2A}" srcOrd="15" destOrd="0" presId="urn:microsoft.com/office/officeart/2011/layout/TabList"/>
    <dgm:cxn modelId="{066CEF2B-FBDE-4F1C-986A-0AF15E7537B5}" type="presParOf" srcId="{C48236EC-9CB1-4AA1-AF93-68ACC8707E2A}" destId="{EF495756-E7C4-4DD0-9F2D-BCF1FB1B1BD6}" srcOrd="0" destOrd="0" presId="urn:microsoft.com/office/officeart/2011/layout/TabList"/>
    <dgm:cxn modelId="{16209FF3-EDF3-4D49-834B-2498BE01D297}" type="presParOf" srcId="{C48236EC-9CB1-4AA1-AF93-68ACC8707E2A}" destId="{0B8310FE-C308-4E9D-BF3B-A9F2745F449A}" srcOrd="1" destOrd="0" presId="urn:microsoft.com/office/officeart/2011/layout/TabList"/>
    <dgm:cxn modelId="{26CD4F87-EF49-4B1D-8A1E-657879BCB84F}" type="presParOf" srcId="{C48236EC-9CB1-4AA1-AF93-68ACC8707E2A}" destId="{E7D8FD24-5B6E-4B7E-8C6D-F7A4BAE267E3}" srcOrd="2" destOrd="0" presId="urn:microsoft.com/office/officeart/2011/layout/TabList"/>
    <dgm:cxn modelId="{298930CF-2B3D-47F4-9A3D-94C32A3F2688}" type="presParOf" srcId="{CF23B0CD-339D-4376-88EF-CCEEB918EDAF}" destId="{E9D0C3C7-5971-4D9E-8126-0131F49417DD}" srcOrd="16" destOrd="0" presId="urn:microsoft.com/office/officeart/2011/layout/TabList"/>
    <dgm:cxn modelId="{44E0B158-FAC3-4825-9A68-B67A55D97084}" type="presParOf" srcId="{CF23B0CD-339D-4376-88EF-CCEEB918EDAF}" destId="{AA47554D-E407-490A-AD1E-54D14E24F0F4}" srcOrd="17" destOrd="0" presId="urn:microsoft.com/office/officeart/2011/layout/TabList"/>
    <dgm:cxn modelId="{0AF0D9CE-D2B6-4B1B-A04E-D5E4AB343926}" type="presParOf" srcId="{CF23B0CD-339D-4376-88EF-CCEEB918EDAF}" destId="{CE856378-5959-4B1E-83FA-D544DD0EA1F9}" srcOrd="18" destOrd="0" presId="urn:microsoft.com/office/officeart/2011/layout/TabList"/>
    <dgm:cxn modelId="{80EF4A06-B4AB-474A-BF48-BF00203416D4}" type="presParOf" srcId="{CE856378-5959-4B1E-83FA-D544DD0EA1F9}" destId="{FCF4A4D8-FDF3-454C-B70D-132FE1DD34D2}" srcOrd="0" destOrd="0" presId="urn:microsoft.com/office/officeart/2011/layout/TabList"/>
    <dgm:cxn modelId="{6DE2D949-1C97-4233-A438-177E17FE3B43}" type="presParOf" srcId="{CE856378-5959-4B1E-83FA-D544DD0EA1F9}" destId="{7F2A7E63-D42B-471C-96A9-A7304E65947C}" srcOrd="1" destOrd="0" presId="urn:microsoft.com/office/officeart/2011/layout/TabList"/>
    <dgm:cxn modelId="{E392BD92-6191-432C-9A07-50C3FB546381}" type="presParOf" srcId="{CE856378-5959-4B1E-83FA-D544DD0EA1F9}" destId="{7FB528AC-567A-4219-B5DB-EB2B33CE4D65}" srcOrd="2" destOrd="0" presId="urn:microsoft.com/office/officeart/2011/layout/TabList"/>
    <dgm:cxn modelId="{78683D16-87C7-4325-AFB7-FC44FB84B62F}" type="presParOf" srcId="{CF23B0CD-339D-4376-88EF-CCEEB918EDAF}" destId="{3C9997C4-9629-4429-BCA5-5F5529418CBC}" srcOrd="19" destOrd="0" presId="urn:microsoft.com/office/officeart/2011/layout/TabList"/>
    <dgm:cxn modelId="{98F7A665-7BAD-4456-8D48-3C3EB0083DE8}" type="presParOf" srcId="{CF23B0CD-339D-4376-88EF-CCEEB918EDAF}" destId="{AB3FBEDD-906F-43DB-8F15-5180EFA3B0F5}" srcOrd="20" destOrd="0" presId="urn:microsoft.com/office/officeart/2011/layout/TabList"/>
    <dgm:cxn modelId="{32802FCA-764D-4B9E-B6E3-4C259B734F49}" type="presParOf" srcId="{CF23B0CD-339D-4376-88EF-CCEEB918EDAF}" destId="{D7C8F675-CD03-463C-A28D-07D12D6F334F}" srcOrd="21" destOrd="0" presId="urn:microsoft.com/office/officeart/2011/layout/TabList"/>
    <dgm:cxn modelId="{24EECA03-5FB1-4F16-8131-7C085343D3A6}" type="presParOf" srcId="{D7C8F675-CD03-463C-A28D-07D12D6F334F}" destId="{3F164854-5D1B-40B5-BA99-DE83C97412CC}" srcOrd="0" destOrd="0" presId="urn:microsoft.com/office/officeart/2011/layout/TabList"/>
    <dgm:cxn modelId="{B6EA7186-2BE5-4EA7-97F8-6B7FA076E696}" type="presParOf" srcId="{D7C8F675-CD03-463C-A28D-07D12D6F334F}" destId="{08AEFC6B-CD71-46EF-9DD7-99285B2B207D}" srcOrd="1" destOrd="0" presId="urn:microsoft.com/office/officeart/2011/layout/TabList"/>
    <dgm:cxn modelId="{F4EBD858-8D40-460A-8914-C1D682DB9064}" type="presParOf" srcId="{D7C8F675-CD03-463C-A28D-07D12D6F334F}" destId="{610F2325-CC39-439A-8739-513C2D1F8DA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EDB37-BECF-42FC-8EDE-513A2CF36AC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EC48C8-E7E6-4772-97AD-11AA47DA7453}">
      <dgm:prSet phldrT="[Text]" custT="1"/>
      <dgm:spPr/>
      <dgm:t>
        <a:bodyPr/>
        <a:lstStyle/>
        <a:p>
          <a:r>
            <a:rPr lang="en-US" sz="1600" dirty="0"/>
            <a:t>Medical / Rx Coverage</a:t>
          </a:r>
        </a:p>
      </dgm:t>
    </dgm:pt>
    <dgm:pt modelId="{43EBBBEE-C730-45DC-8049-81A1B0179479}" type="parTrans" cxnId="{7AF8F07E-F0BF-498D-9691-12F683618777}">
      <dgm:prSet/>
      <dgm:spPr/>
      <dgm:t>
        <a:bodyPr/>
        <a:lstStyle/>
        <a:p>
          <a:endParaRPr lang="en-US" sz="4000"/>
        </a:p>
      </dgm:t>
    </dgm:pt>
    <dgm:pt modelId="{E44C6BAF-6BD7-432C-BED6-6E71DB8DD377}" type="sibTrans" cxnId="{7AF8F07E-F0BF-498D-9691-12F683618777}">
      <dgm:prSet/>
      <dgm:spPr/>
      <dgm:t>
        <a:bodyPr/>
        <a:lstStyle/>
        <a:p>
          <a:endParaRPr lang="en-US" sz="4000"/>
        </a:p>
      </dgm:t>
    </dgm:pt>
    <dgm:pt modelId="{3E91E397-4893-4A76-BF2E-D095716187F7}">
      <dgm:prSet phldrT="[Text]" custT="1"/>
      <dgm:spPr/>
      <dgm:t>
        <a:bodyPr/>
        <a:lstStyle/>
        <a:p>
          <a:r>
            <a:rPr lang="en-US" sz="1600" dirty="0"/>
            <a:t>Moving from BlueKC to Aetna</a:t>
          </a:r>
        </a:p>
      </dgm:t>
    </dgm:pt>
    <dgm:pt modelId="{680B8FB9-5CC7-41CE-85A8-E138AA6E9A76}" type="parTrans" cxnId="{3D1E662B-12AA-486B-BD19-BB78CE054BE5}">
      <dgm:prSet/>
      <dgm:spPr/>
      <dgm:t>
        <a:bodyPr/>
        <a:lstStyle/>
        <a:p>
          <a:endParaRPr lang="en-US" sz="4000"/>
        </a:p>
      </dgm:t>
    </dgm:pt>
    <dgm:pt modelId="{B0CCA9E0-3DC6-45DB-8A08-4B5238B9E39C}" type="sibTrans" cxnId="{3D1E662B-12AA-486B-BD19-BB78CE054BE5}">
      <dgm:prSet/>
      <dgm:spPr/>
      <dgm:t>
        <a:bodyPr/>
        <a:lstStyle/>
        <a:p>
          <a:endParaRPr lang="en-US" sz="4000"/>
        </a:p>
      </dgm:t>
    </dgm:pt>
    <dgm:pt modelId="{43307C2B-0DE6-472B-B140-3A36E0039F99}">
      <dgm:prSet phldrT="[Text]" custT="1"/>
      <dgm:spPr/>
      <dgm:t>
        <a:bodyPr/>
        <a:lstStyle/>
        <a:p>
          <a:r>
            <a:rPr lang="en-US" sz="1200" dirty="0"/>
            <a:t>Competitive Premiums &amp; Benefit Enhancements</a:t>
          </a:r>
        </a:p>
      </dgm:t>
    </dgm:pt>
    <dgm:pt modelId="{B16A682F-1301-4D62-A77F-546B3C37AA32}" type="parTrans" cxnId="{E1544F46-B360-44F4-A618-84160BF2988B}">
      <dgm:prSet/>
      <dgm:spPr/>
      <dgm:t>
        <a:bodyPr/>
        <a:lstStyle/>
        <a:p>
          <a:endParaRPr lang="en-US" sz="4000"/>
        </a:p>
      </dgm:t>
    </dgm:pt>
    <dgm:pt modelId="{1D165F48-2E29-4A67-94C4-0F4AC5D116F7}" type="sibTrans" cxnId="{E1544F46-B360-44F4-A618-84160BF2988B}">
      <dgm:prSet/>
      <dgm:spPr/>
      <dgm:t>
        <a:bodyPr/>
        <a:lstStyle/>
        <a:p>
          <a:endParaRPr lang="en-US" sz="4000"/>
        </a:p>
      </dgm:t>
    </dgm:pt>
    <dgm:pt modelId="{5D7D9753-0EA1-41C1-9ED4-F94A1BE7CCB5}">
      <dgm:prSet phldrT="[Text]" custT="1"/>
      <dgm:spPr/>
      <dgm:t>
        <a:bodyPr/>
        <a:lstStyle/>
        <a:p>
          <a:r>
            <a:rPr lang="en-US" sz="1600" dirty="0"/>
            <a:t>Dental</a:t>
          </a:r>
        </a:p>
      </dgm:t>
    </dgm:pt>
    <dgm:pt modelId="{B65EBCFE-E710-4023-8B06-E5CFE9D5E5B0}" type="parTrans" cxnId="{7EE50B1E-ECC9-4802-BD25-EE510422E041}">
      <dgm:prSet/>
      <dgm:spPr/>
      <dgm:t>
        <a:bodyPr/>
        <a:lstStyle/>
        <a:p>
          <a:endParaRPr lang="en-US" sz="4000"/>
        </a:p>
      </dgm:t>
    </dgm:pt>
    <dgm:pt modelId="{001CCC11-8F41-4285-BD27-A8A593C0254A}" type="sibTrans" cxnId="{7EE50B1E-ECC9-4802-BD25-EE510422E041}">
      <dgm:prSet/>
      <dgm:spPr/>
      <dgm:t>
        <a:bodyPr/>
        <a:lstStyle/>
        <a:p>
          <a:endParaRPr lang="en-US" sz="4000"/>
        </a:p>
      </dgm:t>
    </dgm:pt>
    <dgm:pt modelId="{9891C0B3-5E2C-4BD3-A920-4C517B9FFEEE}">
      <dgm:prSet phldrT="[Text]" custT="1"/>
      <dgm:spPr/>
      <dgm:t>
        <a:bodyPr/>
        <a:lstStyle/>
        <a:p>
          <a:r>
            <a:rPr lang="en-US" sz="1600" dirty="0"/>
            <a:t>Remaining with Delta Dental of MO</a:t>
          </a:r>
        </a:p>
      </dgm:t>
    </dgm:pt>
    <dgm:pt modelId="{F5CB218A-3794-4E22-834F-4FB5A1D41C3D}" type="parTrans" cxnId="{359BAD96-C482-4945-8880-B162E079C5B7}">
      <dgm:prSet/>
      <dgm:spPr/>
      <dgm:t>
        <a:bodyPr/>
        <a:lstStyle/>
        <a:p>
          <a:endParaRPr lang="en-US" sz="4000"/>
        </a:p>
      </dgm:t>
    </dgm:pt>
    <dgm:pt modelId="{56A94EC3-D953-4BA6-BA15-D8B0CC03CAB7}" type="sibTrans" cxnId="{359BAD96-C482-4945-8880-B162E079C5B7}">
      <dgm:prSet/>
      <dgm:spPr/>
      <dgm:t>
        <a:bodyPr/>
        <a:lstStyle/>
        <a:p>
          <a:endParaRPr lang="en-US" sz="4000"/>
        </a:p>
      </dgm:t>
    </dgm:pt>
    <dgm:pt modelId="{DB6F8286-9C66-455E-BFEA-C71AE8C7CCD8}">
      <dgm:prSet phldrT="[Text]" custT="1"/>
      <dgm:spPr/>
      <dgm:t>
        <a:bodyPr/>
        <a:lstStyle/>
        <a:p>
          <a:r>
            <a:rPr lang="en-US" sz="1200" dirty="0"/>
            <a:t>Benefit Enhancement</a:t>
          </a:r>
        </a:p>
      </dgm:t>
    </dgm:pt>
    <dgm:pt modelId="{256F10CE-27B4-4580-AF75-B2995FA974CF}" type="parTrans" cxnId="{75143152-6727-4922-B8A7-D88CBD1388AE}">
      <dgm:prSet/>
      <dgm:spPr/>
      <dgm:t>
        <a:bodyPr/>
        <a:lstStyle/>
        <a:p>
          <a:endParaRPr lang="en-US" sz="4000"/>
        </a:p>
      </dgm:t>
    </dgm:pt>
    <dgm:pt modelId="{DC80E1F5-6E05-446A-97F4-235C9CC42982}" type="sibTrans" cxnId="{75143152-6727-4922-B8A7-D88CBD1388AE}">
      <dgm:prSet/>
      <dgm:spPr/>
      <dgm:t>
        <a:bodyPr/>
        <a:lstStyle/>
        <a:p>
          <a:endParaRPr lang="en-US" sz="4000"/>
        </a:p>
      </dgm:t>
    </dgm:pt>
    <dgm:pt modelId="{9FB11668-45B4-405E-9264-3315EEA55E8D}">
      <dgm:prSet phldrT="[Text]" custT="1"/>
      <dgm:spPr/>
      <dgm:t>
        <a:bodyPr/>
        <a:lstStyle/>
        <a:p>
          <a:r>
            <a:rPr lang="en-US" sz="1600" dirty="0"/>
            <a:t>Voluntary Vision</a:t>
          </a:r>
        </a:p>
      </dgm:t>
    </dgm:pt>
    <dgm:pt modelId="{6981957B-1BCF-4016-87D2-41D49B9C94DC}" type="parTrans" cxnId="{7D51078A-3C6A-4C39-BF75-86E8A529553F}">
      <dgm:prSet/>
      <dgm:spPr/>
      <dgm:t>
        <a:bodyPr/>
        <a:lstStyle/>
        <a:p>
          <a:endParaRPr lang="en-US" sz="4000"/>
        </a:p>
      </dgm:t>
    </dgm:pt>
    <dgm:pt modelId="{F043860B-48B9-4D68-92B9-01837C452217}" type="sibTrans" cxnId="{7D51078A-3C6A-4C39-BF75-86E8A529553F}">
      <dgm:prSet/>
      <dgm:spPr/>
      <dgm:t>
        <a:bodyPr/>
        <a:lstStyle/>
        <a:p>
          <a:endParaRPr lang="en-US" sz="4000"/>
        </a:p>
      </dgm:t>
    </dgm:pt>
    <dgm:pt modelId="{485C5BC7-170D-4738-9E21-C5933DEBD74E}">
      <dgm:prSet phldrT="[Text]" custT="1"/>
      <dgm:spPr/>
      <dgm:t>
        <a:bodyPr/>
        <a:lstStyle/>
        <a:p>
          <a:r>
            <a:rPr lang="en-US" sz="1600" dirty="0"/>
            <a:t>New offering 7/1/20</a:t>
          </a:r>
        </a:p>
      </dgm:t>
    </dgm:pt>
    <dgm:pt modelId="{90DC47B7-6C87-4EB3-85E2-2DFC3F792922}" type="parTrans" cxnId="{373C555C-BEDA-4AB7-933F-C4322B1497F2}">
      <dgm:prSet/>
      <dgm:spPr/>
      <dgm:t>
        <a:bodyPr/>
        <a:lstStyle/>
        <a:p>
          <a:endParaRPr lang="en-US" sz="4000"/>
        </a:p>
      </dgm:t>
    </dgm:pt>
    <dgm:pt modelId="{81A1CFF2-5D02-46D1-9B81-DDA2D6E8A961}" type="sibTrans" cxnId="{373C555C-BEDA-4AB7-933F-C4322B1497F2}">
      <dgm:prSet/>
      <dgm:spPr/>
      <dgm:t>
        <a:bodyPr/>
        <a:lstStyle/>
        <a:p>
          <a:endParaRPr lang="en-US" sz="4000"/>
        </a:p>
      </dgm:t>
    </dgm:pt>
    <dgm:pt modelId="{2EDF7CD9-A66E-4F2B-BC41-C1D80E9BDA47}">
      <dgm:prSet phldrT="[Text]" custT="1"/>
      <dgm:spPr/>
      <dgm:t>
        <a:bodyPr/>
        <a:lstStyle/>
        <a:p>
          <a:r>
            <a:rPr lang="en-US" sz="1600" dirty="0"/>
            <a:t>Voluntary Hospital Indemnity Plan</a:t>
          </a:r>
        </a:p>
      </dgm:t>
    </dgm:pt>
    <dgm:pt modelId="{67A53484-85B4-499D-B012-8631F619C154}" type="parTrans" cxnId="{1BC4D550-B117-40CC-BA97-A989EF9DA37E}">
      <dgm:prSet/>
      <dgm:spPr/>
      <dgm:t>
        <a:bodyPr/>
        <a:lstStyle/>
        <a:p>
          <a:endParaRPr lang="en-US" sz="4000"/>
        </a:p>
      </dgm:t>
    </dgm:pt>
    <dgm:pt modelId="{0112BD74-F8F5-45F0-8BD3-D9DE78BAA804}" type="sibTrans" cxnId="{1BC4D550-B117-40CC-BA97-A989EF9DA37E}">
      <dgm:prSet/>
      <dgm:spPr/>
      <dgm:t>
        <a:bodyPr/>
        <a:lstStyle/>
        <a:p>
          <a:endParaRPr lang="en-US" sz="4000"/>
        </a:p>
      </dgm:t>
    </dgm:pt>
    <dgm:pt modelId="{F3D2D169-BA99-41F3-8BF2-3836FCAE61C6}">
      <dgm:prSet phldrT="[Text]" custT="1"/>
      <dgm:spPr/>
      <dgm:t>
        <a:bodyPr/>
        <a:lstStyle/>
        <a:p>
          <a:r>
            <a:rPr lang="en-US" sz="1600" dirty="0"/>
            <a:t>Renewing with EyeMed</a:t>
          </a:r>
        </a:p>
      </dgm:t>
    </dgm:pt>
    <dgm:pt modelId="{24FCABDD-3C43-45AE-8AEC-1E1C0F8D418D}" type="parTrans" cxnId="{DC001146-DECE-4CCF-9C55-500C3B112193}">
      <dgm:prSet/>
      <dgm:spPr/>
      <dgm:t>
        <a:bodyPr/>
        <a:lstStyle/>
        <a:p>
          <a:endParaRPr lang="en-US" sz="4000"/>
        </a:p>
      </dgm:t>
    </dgm:pt>
    <dgm:pt modelId="{99A02F51-9C52-450B-A6C6-9BE8F6A5F60F}" type="sibTrans" cxnId="{DC001146-DECE-4CCF-9C55-500C3B112193}">
      <dgm:prSet/>
      <dgm:spPr/>
      <dgm:t>
        <a:bodyPr/>
        <a:lstStyle/>
        <a:p>
          <a:endParaRPr lang="en-US" sz="4000"/>
        </a:p>
      </dgm:t>
    </dgm:pt>
    <dgm:pt modelId="{2E1D4863-8400-41C8-987D-E5D2A31F8469}">
      <dgm:prSet phldrT="[Text]" custT="1"/>
      <dgm:spPr/>
      <dgm:t>
        <a:bodyPr/>
        <a:lstStyle/>
        <a:p>
          <a:r>
            <a:rPr lang="en-US" sz="1200" dirty="0"/>
            <a:t>Premium Increase to Retain Generous Plan Design</a:t>
          </a:r>
        </a:p>
      </dgm:t>
    </dgm:pt>
    <dgm:pt modelId="{14BEF4DF-5147-46AD-B12D-26F7D2652719}" type="parTrans" cxnId="{D01B74BA-3484-44B2-907A-C30446AC685F}">
      <dgm:prSet/>
      <dgm:spPr/>
      <dgm:t>
        <a:bodyPr/>
        <a:lstStyle/>
        <a:p>
          <a:endParaRPr lang="en-US" sz="4000"/>
        </a:p>
      </dgm:t>
    </dgm:pt>
    <dgm:pt modelId="{8215B144-0423-469D-AC66-E8FB9ADFC9F5}" type="sibTrans" cxnId="{D01B74BA-3484-44B2-907A-C30446AC685F}">
      <dgm:prSet/>
      <dgm:spPr/>
      <dgm:t>
        <a:bodyPr/>
        <a:lstStyle/>
        <a:p>
          <a:endParaRPr lang="en-US" sz="4000"/>
        </a:p>
      </dgm:t>
    </dgm:pt>
    <dgm:pt modelId="{C8157206-BAB8-4552-8FAA-BA85FEE02385}">
      <dgm:prSet phldrT="[Text]" custT="1"/>
      <dgm:spPr/>
      <dgm:t>
        <a:bodyPr/>
        <a:lstStyle/>
        <a:p>
          <a:r>
            <a:rPr lang="en-US" sz="1600" dirty="0"/>
            <a:t>Term Life &amp; Disability Plans</a:t>
          </a:r>
        </a:p>
      </dgm:t>
    </dgm:pt>
    <dgm:pt modelId="{D3DE1CA8-367D-4385-8EEC-9B354566C468}" type="parTrans" cxnId="{848EAB74-92B5-470D-9134-EBFC20E67C87}">
      <dgm:prSet/>
      <dgm:spPr/>
      <dgm:t>
        <a:bodyPr/>
        <a:lstStyle/>
        <a:p>
          <a:endParaRPr lang="en-US" sz="4000"/>
        </a:p>
      </dgm:t>
    </dgm:pt>
    <dgm:pt modelId="{E9DEA985-FDAE-4D95-B5F4-5FC701EE8A34}" type="sibTrans" cxnId="{848EAB74-92B5-470D-9134-EBFC20E67C87}">
      <dgm:prSet/>
      <dgm:spPr/>
      <dgm:t>
        <a:bodyPr/>
        <a:lstStyle/>
        <a:p>
          <a:endParaRPr lang="en-US" sz="4000"/>
        </a:p>
      </dgm:t>
    </dgm:pt>
    <dgm:pt modelId="{E2C316F0-C812-4E84-9C59-59DFF94E250F}">
      <dgm:prSet phldrT="[Text]" custT="1"/>
      <dgm:spPr/>
      <dgm:t>
        <a:bodyPr/>
        <a:lstStyle/>
        <a:p>
          <a:r>
            <a:rPr lang="en-US" sz="1600" dirty="0"/>
            <a:t>Permanent Life</a:t>
          </a:r>
        </a:p>
      </dgm:t>
    </dgm:pt>
    <dgm:pt modelId="{6EA5E9ED-CA2F-4A20-B996-DE8B7C2A8CB8}" type="parTrans" cxnId="{9EA78D54-130B-4120-B893-BCDE174853F1}">
      <dgm:prSet/>
      <dgm:spPr/>
      <dgm:t>
        <a:bodyPr/>
        <a:lstStyle/>
        <a:p>
          <a:endParaRPr lang="en-US" sz="4000"/>
        </a:p>
      </dgm:t>
    </dgm:pt>
    <dgm:pt modelId="{D2AC9C01-AB9A-4963-BD24-391E2AFA95CB}" type="sibTrans" cxnId="{9EA78D54-130B-4120-B893-BCDE174853F1}">
      <dgm:prSet/>
      <dgm:spPr/>
      <dgm:t>
        <a:bodyPr/>
        <a:lstStyle/>
        <a:p>
          <a:endParaRPr lang="en-US" sz="4000"/>
        </a:p>
      </dgm:t>
    </dgm:pt>
    <dgm:pt modelId="{4584316C-53FD-43F9-9DFE-AA1248854281}">
      <dgm:prSet phldrT="[Text]" custT="1"/>
      <dgm:spPr/>
      <dgm:t>
        <a:bodyPr/>
        <a:lstStyle/>
        <a:p>
          <a:r>
            <a:rPr lang="en-US" sz="1600" dirty="0"/>
            <a:t>Identity Theft</a:t>
          </a:r>
        </a:p>
      </dgm:t>
    </dgm:pt>
    <dgm:pt modelId="{D527FA63-B3B1-4299-97F7-4D9E9F1DA67A}" type="parTrans" cxnId="{DFEA6EC8-5ACA-495F-869B-274AB24FCCBC}">
      <dgm:prSet/>
      <dgm:spPr/>
      <dgm:t>
        <a:bodyPr/>
        <a:lstStyle/>
        <a:p>
          <a:endParaRPr lang="en-US" sz="4000"/>
        </a:p>
      </dgm:t>
    </dgm:pt>
    <dgm:pt modelId="{86F4DE19-49AA-49F5-91A6-CB8955433200}" type="sibTrans" cxnId="{DFEA6EC8-5ACA-495F-869B-274AB24FCCBC}">
      <dgm:prSet/>
      <dgm:spPr/>
      <dgm:t>
        <a:bodyPr/>
        <a:lstStyle/>
        <a:p>
          <a:endParaRPr lang="en-US" sz="4000"/>
        </a:p>
      </dgm:t>
    </dgm:pt>
    <dgm:pt modelId="{E2768F70-0885-41D6-9BCA-938FB062FA61}">
      <dgm:prSet phldrT="[Text]" custT="1"/>
      <dgm:spPr/>
      <dgm:t>
        <a:bodyPr/>
        <a:lstStyle/>
        <a:p>
          <a:r>
            <a:rPr lang="en-US" sz="1600" dirty="0"/>
            <a:t>Voluntary Critical Illness &amp; Accident</a:t>
          </a:r>
        </a:p>
      </dgm:t>
    </dgm:pt>
    <dgm:pt modelId="{24E09AFC-0843-452D-BF2B-76881DB53DE4}" type="parTrans" cxnId="{055F502B-9FDA-41B8-B6D8-B6366F91F4A7}">
      <dgm:prSet/>
      <dgm:spPr/>
      <dgm:t>
        <a:bodyPr/>
        <a:lstStyle/>
        <a:p>
          <a:endParaRPr lang="en-US" sz="4000"/>
        </a:p>
      </dgm:t>
    </dgm:pt>
    <dgm:pt modelId="{0F232554-2F2B-4C11-A4B5-3BEA27083549}" type="sibTrans" cxnId="{055F502B-9FDA-41B8-B6D8-B6366F91F4A7}">
      <dgm:prSet/>
      <dgm:spPr/>
      <dgm:t>
        <a:bodyPr/>
        <a:lstStyle/>
        <a:p>
          <a:endParaRPr lang="en-US" sz="4000"/>
        </a:p>
      </dgm:t>
    </dgm:pt>
    <dgm:pt modelId="{090AEA42-A645-41EB-B21A-0C2D8C83720B}">
      <dgm:prSet phldrT="[Text]" custT="1"/>
      <dgm:spPr/>
      <dgm:t>
        <a:bodyPr/>
        <a:lstStyle/>
        <a:p>
          <a:r>
            <a:rPr lang="en-US" sz="1600" dirty="0"/>
            <a:t>Renewing with Guardian</a:t>
          </a:r>
        </a:p>
      </dgm:t>
    </dgm:pt>
    <dgm:pt modelId="{15AD5272-9C40-45B2-9B58-2B7A0B5CA245}" type="parTrans" cxnId="{2056AEFC-515D-4B3F-BEB6-AC66E595E6AA}">
      <dgm:prSet/>
      <dgm:spPr/>
      <dgm:t>
        <a:bodyPr/>
        <a:lstStyle/>
        <a:p>
          <a:endParaRPr lang="en-US" sz="4000"/>
        </a:p>
      </dgm:t>
    </dgm:pt>
    <dgm:pt modelId="{A8517B7B-B50E-4D8D-B3FF-4C71B7138AC6}" type="sibTrans" cxnId="{2056AEFC-515D-4B3F-BEB6-AC66E595E6AA}">
      <dgm:prSet/>
      <dgm:spPr/>
      <dgm:t>
        <a:bodyPr/>
        <a:lstStyle/>
        <a:p>
          <a:endParaRPr lang="en-US" sz="4000"/>
        </a:p>
      </dgm:t>
    </dgm:pt>
    <dgm:pt modelId="{60482DB1-3538-4BC2-92F4-65A81A9A16B8}">
      <dgm:prSet phldrT="[Text]" custT="1"/>
      <dgm:spPr/>
      <dgm:t>
        <a:bodyPr/>
        <a:lstStyle/>
        <a:p>
          <a:r>
            <a:rPr lang="en-US" sz="1200" dirty="0"/>
            <a:t>No rate or plan design changes</a:t>
          </a:r>
        </a:p>
      </dgm:t>
    </dgm:pt>
    <dgm:pt modelId="{57F7E5C8-77FB-4D1D-837E-B9A508A7BA63}" type="parTrans" cxnId="{7042E03C-BF73-4125-9120-FD4F619A0A02}">
      <dgm:prSet/>
      <dgm:spPr/>
      <dgm:t>
        <a:bodyPr/>
        <a:lstStyle/>
        <a:p>
          <a:endParaRPr lang="en-US" sz="4000"/>
        </a:p>
      </dgm:t>
    </dgm:pt>
    <dgm:pt modelId="{57A11C16-AC40-4361-85A4-469CFEB3A21D}" type="sibTrans" cxnId="{7042E03C-BF73-4125-9120-FD4F619A0A02}">
      <dgm:prSet/>
      <dgm:spPr/>
      <dgm:t>
        <a:bodyPr/>
        <a:lstStyle/>
        <a:p>
          <a:endParaRPr lang="en-US" sz="4000"/>
        </a:p>
      </dgm:t>
    </dgm:pt>
    <dgm:pt modelId="{9B37695A-8B23-471D-BC3F-609BB3B9054C}">
      <dgm:prSet phldrT="[Text]" custT="1"/>
      <dgm:spPr/>
      <dgm:t>
        <a:bodyPr/>
        <a:lstStyle/>
        <a:p>
          <a:r>
            <a:rPr lang="en-US" sz="1600" dirty="0"/>
            <a:t>Remaining with Trustmark</a:t>
          </a:r>
        </a:p>
      </dgm:t>
    </dgm:pt>
    <dgm:pt modelId="{E9E9558C-D5B0-49FF-B678-67A4E9EDEB88}" type="parTrans" cxnId="{357278E8-074C-490E-A179-A616EA767CF7}">
      <dgm:prSet/>
      <dgm:spPr/>
      <dgm:t>
        <a:bodyPr/>
        <a:lstStyle/>
        <a:p>
          <a:endParaRPr lang="en-US" sz="4000"/>
        </a:p>
      </dgm:t>
    </dgm:pt>
    <dgm:pt modelId="{8DCC1906-F527-4F03-B39A-667EABD7A489}" type="sibTrans" cxnId="{357278E8-074C-490E-A179-A616EA767CF7}">
      <dgm:prSet/>
      <dgm:spPr/>
      <dgm:t>
        <a:bodyPr/>
        <a:lstStyle/>
        <a:p>
          <a:endParaRPr lang="en-US" sz="4000"/>
        </a:p>
      </dgm:t>
    </dgm:pt>
    <dgm:pt modelId="{33C2010F-75C7-442F-A662-8871EAE51028}">
      <dgm:prSet phldrT="[Text]" custT="1"/>
      <dgm:spPr/>
      <dgm:t>
        <a:bodyPr/>
        <a:lstStyle/>
        <a:p>
          <a:r>
            <a:rPr lang="en-US" sz="1600" dirty="0"/>
            <a:t>Continuing with InfoArmor</a:t>
          </a:r>
        </a:p>
      </dgm:t>
    </dgm:pt>
    <dgm:pt modelId="{B539F36B-E782-425D-8580-4246FBA72470}" type="parTrans" cxnId="{B5550332-D6C4-4B5A-B641-E771359A77F0}">
      <dgm:prSet/>
      <dgm:spPr/>
      <dgm:t>
        <a:bodyPr/>
        <a:lstStyle/>
        <a:p>
          <a:endParaRPr lang="en-US" sz="4000"/>
        </a:p>
      </dgm:t>
    </dgm:pt>
    <dgm:pt modelId="{382A8C73-EE56-45B5-9F5C-29855448C0F9}" type="sibTrans" cxnId="{B5550332-D6C4-4B5A-B641-E771359A77F0}">
      <dgm:prSet/>
      <dgm:spPr/>
      <dgm:t>
        <a:bodyPr/>
        <a:lstStyle/>
        <a:p>
          <a:endParaRPr lang="en-US" sz="4000"/>
        </a:p>
      </dgm:t>
    </dgm:pt>
    <dgm:pt modelId="{40BC9E45-BB03-4526-9326-38513B431C3A}">
      <dgm:prSet phldrT="[Text]" custT="1"/>
      <dgm:spPr/>
      <dgm:t>
        <a:bodyPr/>
        <a:lstStyle/>
        <a:p>
          <a:r>
            <a:rPr lang="en-US" sz="1600" dirty="0"/>
            <a:t>Renewing with Guardian</a:t>
          </a:r>
        </a:p>
      </dgm:t>
    </dgm:pt>
    <dgm:pt modelId="{BDD2B1F6-C4DD-418A-B33C-C5EF96EF3EC6}" type="parTrans" cxnId="{33A2D8AA-3AB1-4932-A486-C5C306CB7DF7}">
      <dgm:prSet/>
      <dgm:spPr/>
      <dgm:t>
        <a:bodyPr/>
        <a:lstStyle/>
        <a:p>
          <a:endParaRPr lang="en-US" sz="4000"/>
        </a:p>
      </dgm:t>
    </dgm:pt>
    <dgm:pt modelId="{407B8CD4-749E-49C5-BDFC-39D1FBD31172}" type="sibTrans" cxnId="{33A2D8AA-3AB1-4932-A486-C5C306CB7DF7}">
      <dgm:prSet/>
      <dgm:spPr/>
      <dgm:t>
        <a:bodyPr/>
        <a:lstStyle/>
        <a:p>
          <a:endParaRPr lang="en-US" sz="4000"/>
        </a:p>
      </dgm:t>
    </dgm:pt>
    <dgm:pt modelId="{C9220F01-98A7-4C01-8FA1-9B41B4258670}">
      <dgm:prSet phldrT="[Text]" custT="1"/>
      <dgm:spPr/>
      <dgm:t>
        <a:bodyPr/>
        <a:lstStyle/>
        <a:p>
          <a:endParaRPr lang="en-US" sz="1600" dirty="0"/>
        </a:p>
      </dgm:t>
    </dgm:pt>
    <dgm:pt modelId="{B5F80876-2544-49CF-A2DA-33F063C5AE46}" type="parTrans" cxnId="{D9FB6878-1CC7-4866-BB03-AC3101931DD7}">
      <dgm:prSet/>
      <dgm:spPr/>
      <dgm:t>
        <a:bodyPr/>
        <a:lstStyle/>
        <a:p>
          <a:endParaRPr lang="en-US" sz="2400"/>
        </a:p>
      </dgm:t>
    </dgm:pt>
    <dgm:pt modelId="{7398F11D-ADA6-427A-BB4E-442BC79D5CD1}" type="sibTrans" cxnId="{D9FB6878-1CC7-4866-BB03-AC3101931DD7}">
      <dgm:prSet/>
      <dgm:spPr/>
      <dgm:t>
        <a:bodyPr/>
        <a:lstStyle/>
        <a:p>
          <a:endParaRPr lang="en-US" sz="2400"/>
        </a:p>
      </dgm:t>
    </dgm:pt>
    <dgm:pt modelId="{B357BCC4-250D-48CA-9DF4-21893A4D81A9}">
      <dgm:prSet phldrT="[Text]" custT="1"/>
      <dgm:spPr/>
      <dgm:t>
        <a:bodyPr/>
        <a:lstStyle/>
        <a:p>
          <a:endParaRPr lang="en-US" sz="1600" dirty="0"/>
        </a:p>
      </dgm:t>
    </dgm:pt>
    <dgm:pt modelId="{8138F1A6-D9D8-4C7E-A711-47877E648A75}" type="parTrans" cxnId="{637E74EF-375E-4FCB-A828-E2117EB02FBE}">
      <dgm:prSet/>
      <dgm:spPr/>
      <dgm:t>
        <a:bodyPr/>
        <a:lstStyle/>
        <a:p>
          <a:endParaRPr lang="en-US" sz="2400"/>
        </a:p>
      </dgm:t>
    </dgm:pt>
    <dgm:pt modelId="{5F6EFC04-D4B6-4951-8471-BF296B5E40B9}" type="sibTrans" cxnId="{637E74EF-375E-4FCB-A828-E2117EB02FBE}">
      <dgm:prSet/>
      <dgm:spPr/>
      <dgm:t>
        <a:bodyPr/>
        <a:lstStyle/>
        <a:p>
          <a:endParaRPr lang="en-US" sz="2400"/>
        </a:p>
      </dgm:t>
    </dgm:pt>
    <dgm:pt modelId="{BEA1F7F6-82CC-4450-99EC-A03197F8534D}">
      <dgm:prSet phldrT="[Text]" custT="1"/>
      <dgm:spPr/>
      <dgm:t>
        <a:bodyPr/>
        <a:lstStyle/>
        <a:p>
          <a:endParaRPr lang="en-US" sz="1600" dirty="0"/>
        </a:p>
      </dgm:t>
    </dgm:pt>
    <dgm:pt modelId="{8FC515D0-E0DA-4BA5-AE4A-1F85411666FF}" type="parTrans" cxnId="{A58BCAD0-5F61-47F9-A3AB-B063B18960E4}">
      <dgm:prSet/>
      <dgm:spPr/>
      <dgm:t>
        <a:bodyPr/>
        <a:lstStyle/>
        <a:p>
          <a:endParaRPr lang="en-US" sz="2400"/>
        </a:p>
      </dgm:t>
    </dgm:pt>
    <dgm:pt modelId="{A02572A8-C169-4440-B5ED-CEE68FFE3A67}" type="sibTrans" cxnId="{A58BCAD0-5F61-47F9-A3AB-B063B18960E4}">
      <dgm:prSet/>
      <dgm:spPr/>
      <dgm:t>
        <a:bodyPr/>
        <a:lstStyle/>
        <a:p>
          <a:endParaRPr lang="en-US" sz="2400"/>
        </a:p>
      </dgm:t>
    </dgm:pt>
    <dgm:pt modelId="{CF23B0CD-339D-4376-88EF-CCEEB918EDAF}" type="pres">
      <dgm:prSet presAssocID="{723EDB37-BECF-42FC-8EDE-513A2CF36AC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ED308F-63AB-4C78-A3B7-84DBF4F50C47}" type="pres">
      <dgm:prSet presAssocID="{21EC48C8-E7E6-4772-97AD-11AA47DA7453}" presName="composite" presStyleCnt="0"/>
      <dgm:spPr/>
    </dgm:pt>
    <dgm:pt modelId="{2E7635E9-DE7E-47DB-8071-6A6F05A54804}" type="pres">
      <dgm:prSet presAssocID="{21EC48C8-E7E6-4772-97AD-11AA47DA7453}" presName="FirstChild" presStyleLbl="revTx" presStyleIdx="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A6204-D6C7-4219-AD43-C05D6F9E2A73}" type="pres">
      <dgm:prSet presAssocID="{21EC48C8-E7E6-4772-97AD-11AA47DA7453}" presName="Parent" presStyleLbl="alignNode1" presStyleIdx="0" presStyleCnt="8" custScaleY="25442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28010-C08D-45B0-8A0E-F5D051118AF7}" type="pres">
      <dgm:prSet presAssocID="{21EC48C8-E7E6-4772-97AD-11AA47DA7453}" presName="Accent" presStyleLbl="parChTrans1D1" presStyleIdx="0" presStyleCnt="8"/>
      <dgm:spPr/>
    </dgm:pt>
    <dgm:pt modelId="{955483CF-117A-4BF1-B386-1730BD20090A}" type="pres">
      <dgm:prSet presAssocID="{21EC48C8-E7E6-4772-97AD-11AA47DA7453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D2D7E-009A-4E6A-97C8-8A4BEA772F42}" type="pres">
      <dgm:prSet presAssocID="{E44C6BAF-6BD7-432C-BED6-6E71DB8DD377}" presName="sibTrans" presStyleCnt="0"/>
      <dgm:spPr/>
    </dgm:pt>
    <dgm:pt modelId="{D9A67D6C-9865-4079-BF01-BEC87529526D}" type="pres">
      <dgm:prSet presAssocID="{5D7D9753-0EA1-41C1-9ED4-F94A1BE7CCB5}" presName="composite" presStyleCnt="0"/>
      <dgm:spPr/>
    </dgm:pt>
    <dgm:pt modelId="{64311342-2CFF-403A-9A97-9FA7A115D66E}" type="pres">
      <dgm:prSet presAssocID="{5D7D9753-0EA1-41C1-9ED4-F94A1BE7CCB5}" presName="FirstChild" presStyleLbl="revTx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5BB17-587E-4137-B797-A91275C03EF4}" type="pres">
      <dgm:prSet presAssocID="{5D7D9753-0EA1-41C1-9ED4-F94A1BE7CCB5}" presName="Parent" presStyleLbl="alignNode1" presStyleIdx="1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6336C-2E61-400E-A581-CD687B25FB9A}" type="pres">
      <dgm:prSet presAssocID="{5D7D9753-0EA1-41C1-9ED4-F94A1BE7CCB5}" presName="Accent" presStyleLbl="parChTrans1D1" presStyleIdx="1" presStyleCnt="8"/>
      <dgm:spPr/>
    </dgm:pt>
    <dgm:pt modelId="{CF76AEE9-E4C3-4C84-B5EE-785CFBEE921F}" type="pres">
      <dgm:prSet presAssocID="{5D7D9753-0EA1-41C1-9ED4-F94A1BE7CCB5}" presName="Child" presStyleLbl="revTx" presStyleIdx="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9D305-82FA-47D8-9C96-2DCE28B4401F}" type="pres">
      <dgm:prSet presAssocID="{001CCC11-8F41-4285-BD27-A8A593C0254A}" presName="sibTrans" presStyleCnt="0"/>
      <dgm:spPr/>
    </dgm:pt>
    <dgm:pt modelId="{2623FB3B-D0BA-410C-97DD-EBAFAE1B39FF}" type="pres">
      <dgm:prSet presAssocID="{9FB11668-45B4-405E-9264-3315EEA55E8D}" presName="composite" presStyleCnt="0"/>
      <dgm:spPr/>
    </dgm:pt>
    <dgm:pt modelId="{31B268F6-DC46-4108-83A9-6DDDD80BA279}" type="pres">
      <dgm:prSet presAssocID="{9FB11668-45B4-405E-9264-3315EEA55E8D}" presName="FirstChild" presStyleLbl="revTx" presStyleIdx="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5EEC-27EF-4875-AA92-C0F5985DC1BD}" type="pres">
      <dgm:prSet presAssocID="{9FB11668-45B4-405E-9264-3315EEA55E8D}" presName="Parent" presStyleLbl="alignNode1" presStyleIdx="2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556E3-B205-4FAE-A952-8930EA7A2F0E}" type="pres">
      <dgm:prSet presAssocID="{9FB11668-45B4-405E-9264-3315EEA55E8D}" presName="Accent" presStyleLbl="parChTrans1D1" presStyleIdx="2" presStyleCnt="8"/>
      <dgm:spPr/>
    </dgm:pt>
    <dgm:pt modelId="{D6FF04F6-D089-44FE-93CA-4D5E29390719}" type="pres">
      <dgm:prSet presAssocID="{9FB11668-45B4-405E-9264-3315EEA55E8D}" presName="Child" presStyleLbl="revTx" presStyleIdx="5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241A4-2FC7-45EB-8DD6-FB4F0B5A9708}" type="pres">
      <dgm:prSet presAssocID="{F043860B-48B9-4D68-92B9-01837C452217}" presName="sibTrans" presStyleCnt="0"/>
      <dgm:spPr/>
    </dgm:pt>
    <dgm:pt modelId="{89D9BC28-637D-4E56-9094-2201BEA16692}" type="pres">
      <dgm:prSet presAssocID="{C8157206-BAB8-4552-8FAA-BA85FEE02385}" presName="composite" presStyleCnt="0"/>
      <dgm:spPr/>
    </dgm:pt>
    <dgm:pt modelId="{00098AE0-00D0-4721-A936-F5F8F2C3F320}" type="pres">
      <dgm:prSet presAssocID="{C8157206-BAB8-4552-8FAA-BA85FEE02385}" presName="FirstChild" presStyleLbl="revTx" presStyleIdx="6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76EBB-A7DD-4A93-92A7-E47E7EAA3B16}" type="pres">
      <dgm:prSet presAssocID="{C8157206-BAB8-4552-8FAA-BA85FEE02385}" presName="Parent" presStyleLbl="alignNode1" presStyleIdx="3" presStyleCnt="8" custScaleY="30523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41F85-6687-4DBE-B34F-48C8DFDD8D51}" type="pres">
      <dgm:prSet presAssocID="{C8157206-BAB8-4552-8FAA-BA85FEE02385}" presName="Accent" presStyleLbl="parChTrans1D1" presStyleIdx="3" presStyleCnt="8"/>
      <dgm:spPr/>
    </dgm:pt>
    <dgm:pt modelId="{F7E4F2E9-4F39-449A-A843-9269D74044F5}" type="pres">
      <dgm:prSet presAssocID="{C8157206-BAB8-4552-8FAA-BA85FEE02385}" presName="Child" presStyleLbl="revTx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7F131-A93F-4593-AFA4-60A65A6819F7}" type="pres">
      <dgm:prSet presAssocID="{E9DEA985-FDAE-4D95-B5F4-5FC701EE8A34}" presName="sibTrans" presStyleCnt="0"/>
      <dgm:spPr/>
    </dgm:pt>
    <dgm:pt modelId="{3E719E86-4065-408D-BB74-B9471A04351C}" type="pres">
      <dgm:prSet presAssocID="{E2C316F0-C812-4E84-9C59-59DFF94E250F}" presName="composite" presStyleCnt="0"/>
      <dgm:spPr/>
    </dgm:pt>
    <dgm:pt modelId="{22BA9A34-593A-41F3-9F98-03FB36E21B5E}" type="pres">
      <dgm:prSet presAssocID="{E2C316F0-C812-4E84-9C59-59DFF94E250F}" presName="FirstChild" presStyleLbl="revTx" presStyleIdx="8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C9B95-B33B-471A-922D-B548663DFAEE}" type="pres">
      <dgm:prSet presAssocID="{E2C316F0-C812-4E84-9C59-59DFF94E250F}" presName="Parent" presStyleLbl="alignNode1" presStyleIdx="4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6F8F3-3119-46DB-9D5B-A6C90E19329B}" type="pres">
      <dgm:prSet presAssocID="{E2C316F0-C812-4E84-9C59-59DFF94E250F}" presName="Accent" presStyleLbl="parChTrans1D1" presStyleIdx="4" presStyleCnt="8"/>
      <dgm:spPr/>
    </dgm:pt>
    <dgm:pt modelId="{885A2F98-0AA5-444B-AA06-281EB6394155}" type="pres">
      <dgm:prSet presAssocID="{E2C316F0-C812-4E84-9C59-59DFF94E250F}" presName="Child" presStyleLbl="revTx" presStyleIdx="9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E5288-6114-433E-828F-89B88E556827}" type="pres">
      <dgm:prSet presAssocID="{D2AC9C01-AB9A-4963-BD24-391E2AFA95CB}" presName="sibTrans" presStyleCnt="0"/>
      <dgm:spPr/>
    </dgm:pt>
    <dgm:pt modelId="{C48236EC-9CB1-4AA1-AF93-68ACC8707E2A}" type="pres">
      <dgm:prSet presAssocID="{4584316C-53FD-43F9-9DFE-AA1248854281}" presName="composite" presStyleCnt="0"/>
      <dgm:spPr/>
    </dgm:pt>
    <dgm:pt modelId="{EF495756-E7C4-4DD0-9F2D-BCF1FB1B1BD6}" type="pres">
      <dgm:prSet presAssocID="{4584316C-53FD-43F9-9DFE-AA1248854281}" presName="FirstChild" presStyleLbl="revTx" presStyleIdx="1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310FE-C308-4E9D-BF3B-A9F2745F449A}" type="pres">
      <dgm:prSet presAssocID="{4584316C-53FD-43F9-9DFE-AA1248854281}" presName="Parent" presStyleLbl="alignNode1" presStyleIdx="5" presStyleCnt="8" custScaleY="2646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FD24-5B6E-4B7E-8C6D-F7A4BAE267E3}" type="pres">
      <dgm:prSet presAssocID="{4584316C-53FD-43F9-9DFE-AA1248854281}" presName="Accent" presStyleLbl="parChTrans1D1" presStyleIdx="5" presStyleCnt="8"/>
      <dgm:spPr/>
    </dgm:pt>
    <dgm:pt modelId="{E9D0C3C7-5971-4D9E-8126-0131F49417DD}" type="pres">
      <dgm:prSet presAssocID="{4584316C-53FD-43F9-9DFE-AA1248854281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7554D-E407-490A-AD1E-54D14E24F0F4}" type="pres">
      <dgm:prSet presAssocID="{86F4DE19-49AA-49F5-91A6-CB8955433200}" presName="sibTrans" presStyleCnt="0"/>
      <dgm:spPr/>
    </dgm:pt>
    <dgm:pt modelId="{CE856378-5959-4B1E-83FA-D544DD0EA1F9}" type="pres">
      <dgm:prSet presAssocID="{E2768F70-0885-41D6-9BCA-938FB062FA61}" presName="composite" presStyleCnt="0"/>
      <dgm:spPr/>
    </dgm:pt>
    <dgm:pt modelId="{FCF4A4D8-FDF3-454C-B70D-132FE1DD34D2}" type="pres">
      <dgm:prSet presAssocID="{E2768F70-0885-41D6-9BCA-938FB062FA61}" presName="FirstChild" presStyleLbl="revTx" presStyleIdx="1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A7E63-D42B-471C-96A9-A7304E65947C}" type="pres">
      <dgm:prSet presAssocID="{E2768F70-0885-41D6-9BCA-938FB062FA61}" presName="Parent" presStyleLbl="alignNode1" presStyleIdx="6" presStyleCnt="8" custScaleY="23397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528AC-567A-4219-B5DB-EB2B33CE4D65}" type="pres">
      <dgm:prSet presAssocID="{E2768F70-0885-41D6-9BCA-938FB062FA61}" presName="Accent" presStyleLbl="parChTrans1D1" presStyleIdx="6" presStyleCnt="8"/>
      <dgm:spPr/>
    </dgm:pt>
    <dgm:pt modelId="{3C9997C4-9629-4429-BCA5-5F5529418CBC}" type="pres">
      <dgm:prSet presAssocID="{E2768F70-0885-41D6-9BCA-938FB062FA61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FBEDD-906F-43DB-8F15-5180EFA3B0F5}" type="pres">
      <dgm:prSet presAssocID="{0F232554-2F2B-4C11-A4B5-3BEA27083549}" presName="sibTrans" presStyleCnt="0"/>
      <dgm:spPr/>
    </dgm:pt>
    <dgm:pt modelId="{D7C8F675-CD03-463C-A28D-07D12D6F334F}" type="pres">
      <dgm:prSet presAssocID="{2EDF7CD9-A66E-4F2B-BC41-C1D80E9BDA47}" presName="composite" presStyleCnt="0"/>
      <dgm:spPr/>
    </dgm:pt>
    <dgm:pt modelId="{3F164854-5D1B-40B5-BA99-DE83C97412CC}" type="pres">
      <dgm:prSet presAssocID="{2EDF7CD9-A66E-4F2B-BC41-C1D80E9BDA47}" presName="FirstChild" presStyleLbl="revTx" presStyleIdx="1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FC6B-CD71-46EF-9DD7-99285B2B207D}" type="pres">
      <dgm:prSet presAssocID="{2EDF7CD9-A66E-4F2B-BC41-C1D80E9BDA47}" presName="Parent" presStyleLbl="alignNode1" presStyleIdx="7" presStyleCnt="8" custScaleY="28776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F2325-CC39-439A-8739-513C2D1F8DA7}" type="pres">
      <dgm:prSet presAssocID="{2EDF7CD9-A66E-4F2B-BC41-C1D80E9BDA47}" presName="Accent" presStyleLbl="parChTrans1D1" presStyleIdx="7" presStyleCnt="8"/>
      <dgm:spPr/>
    </dgm:pt>
  </dgm:ptLst>
  <dgm:cxnLst>
    <dgm:cxn modelId="{373C555C-BEDA-4AB7-933F-C4322B1497F2}" srcId="{2EDF7CD9-A66E-4F2B-BC41-C1D80E9BDA47}" destId="{485C5BC7-170D-4738-9E21-C5933DEBD74E}" srcOrd="0" destOrd="0" parTransId="{90DC47B7-6C87-4EB3-85E2-2DFC3F792922}" sibTransId="{81A1CFF2-5D02-46D1-9B81-DDA2D6E8A961}"/>
    <dgm:cxn modelId="{E1544F46-B360-44F4-A618-84160BF2988B}" srcId="{21EC48C8-E7E6-4772-97AD-11AA47DA7453}" destId="{43307C2B-0DE6-472B-B140-3A36E0039F99}" srcOrd="1" destOrd="0" parTransId="{B16A682F-1301-4D62-A77F-546B3C37AA32}" sibTransId="{1D165F48-2E29-4A67-94C4-0F4AC5D116F7}"/>
    <dgm:cxn modelId="{055F502B-9FDA-41B8-B6D8-B6366F91F4A7}" srcId="{723EDB37-BECF-42FC-8EDE-513A2CF36AC7}" destId="{E2768F70-0885-41D6-9BCA-938FB062FA61}" srcOrd="6" destOrd="0" parTransId="{24E09AFC-0843-452D-BF2B-76881DB53DE4}" sibTransId="{0F232554-2F2B-4C11-A4B5-3BEA27083549}"/>
    <dgm:cxn modelId="{7AF8F07E-F0BF-498D-9691-12F683618777}" srcId="{723EDB37-BECF-42FC-8EDE-513A2CF36AC7}" destId="{21EC48C8-E7E6-4772-97AD-11AA47DA7453}" srcOrd="0" destOrd="0" parTransId="{43EBBBEE-C730-45DC-8049-81A1B0179479}" sibTransId="{E44C6BAF-6BD7-432C-BED6-6E71DB8DD377}"/>
    <dgm:cxn modelId="{33A2D8AA-3AB1-4932-A486-C5C306CB7DF7}" srcId="{E2768F70-0885-41D6-9BCA-938FB062FA61}" destId="{40BC9E45-BB03-4526-9326-38513B431C3A}" srcOrd="0" destOrd="0" parTransId="{BDD2B1F6-C4DD-418A-B33C-C5EF96EF3EC6}" sibTransId="{407B8CD4-749E-49C5-BDFC-39D1FBD31172}"/>
    <dgm:cxn modelId="{C9614518-B33B-4A3C-A0A0-C560B007152D}" type="presOf" srcId="{C8157206-BAB8-4552-8FAA-BA85FEE02385}" destId="{29176EBB-A7DD-4A93-92A7-E47E7EAA3B16}" srcOrd="0" destOrd="0" presId="urn:microsoft.com/office/officeart/2011/layout/TabList"/>
    <dgm:cxn modelId="{3D1E662B-12AA-486B-BD19-BB78CE054BE5}" srcId="{21EC48C8-E7E6-4772-97AD-11AA47DA7453}" destId="{3E91E397-4893-4A76-BF2E-D095716187F7}" srcOrd="0" destOrd="0" parTransId="{680B8FB9-5CC7-41CE-85A8-E138AA6E9A76}" sibTransId="{B0CCA9E0-3DC6-45DB-8A08-4B5238B9E39C}"/>
    <dgm:cxn modelId="{F363743A-FD0F-4305-873F-D5FB894B0AAE}" type="presOf" srcId="{090AEA42-A645-41EB-B21A-0C2D8C83720B}" destId="{00098AE0-00D0-4721-A936-F5F8F2C3F320}" srcOrd="0" destOrd="0" presId="urn:microsoft.com/office/officeart/2011/layout/TabList"/>
    <dgm:cxn modelId="{290CCC92-FDBA-4D42-B315-34737E2D9ACB}" type="presOf" srcId="{DB6F8286-9C66-455E-BFEA-C71AE8C7CCD8}" destId="{CF76AEE9-E4C3-4C84-B5EE-785CFBEE921F}" srcOrd="0" destOrd="0" presId="urn:microsoft.com/office/officeart/2011/layout/TabList"/>
    <dgm:cxn modelId="{D9FB6878-1CC7-4866-BB03-AC3101931DD7}" srcId="{E2C316F0-C812-4E84-9C59-59DFF94E250F}" destId="{C9220F01-98A7-4C01-8FA1-9B41B4258670}" srcOrd="1" destOrd="0" parTransId="{B5F80876-2544-49CF-A2DA-33F063C5AE46}" sibTransId="{7398F11D-ADA6-427A-BB4E-442BC79D5CD1}"/>
    <dgm:cxn modelId="{0F5BB1F5-1CBF-4EEF-A926-5DCC06E4B495}" type="presOf" srcId="{2E1D4863-8400-41C8-987D-E5D2A31F8469}" destId="{D6FF04F6-D089-44FE-93CA-4D5E29390719}" srcOrd="0" destOrd="0" presId="urn:microsoft.com/office/officeart/2011/layout/TabList"/>
    <dgm:cxn modelId="{5AB988CA-118F-4443-9B3B-76B8C73064BC}" type="presOf" srcId="{40BC9E45-BB03-4526-9326-38513B431C3A}" destId="{FCF4A4D8-FDF3-454C-B70D-132FE1DD34D2}" srcOrd="0" destOrd="0" presId="urn:microsoft.com/office/officeart/2011/layout/TabList"/>
    <dgm:cxn modelId="{BDFB2352-5975-46E6-B1F8-7D1FAAB09709}" type="presOf" srcId="{3E91E397-4893-4A76-BF2E-D095716187F7}" destId="{2E7635E9-DE7E-47DB-8071-6A6F05A54804}" srcOrd="0" destOrd="0" presId="urn:microsoft.com/office/officeart/2011/layout/TabList"/>
    <dgm:cxn modelId="{FF6873B2-AE45-465D-840F-E986DD1D2A3B}" type="presOf" srcId="{E2768F70-0885-41D6-9BCA-938FB062FA61}" destId="{7F2A7E63-D42B-471C-96A9-A7304E65947C}" srcOrd="0" destOrd="0" presId="urn:microsoft.com/office/officeart/2011/layout/TabList"/>
    <dgm:cxn modelId="{DC455BA2-E873-4DE8-81DC-3985BF8A6F93}" type="presOf" srcId="{B357BCC4-250D-48CA-9DF4-21893A4D81A9}" destId="{E9D0C3C7-5971-4D9E-8126-0131F49417DD}" srcOrd="0" destOrd="0" presId="urn:microsoft.com/office/officeart/2011/layout/TabList"/>
    <dgm:cxn modelId="{9EA78D54-130B-4120-B893-BCDE174853F1}" srcId="{723EDB37-BECF-42FC-8EDE-513A2CF36AC7}" destId="{E2C316F0-C812-4E84-9C59-59DFF94E250F}" srcOrd="4" destOrd="0" parTransId="{6EA5E9ED-CA2F-4A20-B996-DE8B7C2A8CB8}" sibTransId="{D2AC9C01-AB9A-4963-BD24-391E2AFA95CB}"/>
    <dgm:cxn modelId="{F073A4F7-4FFE-4973-9356-8E776F301E8C}" type="presOf" srcId="{723EDB37-BECF-42FC-8EDE-513A2CF36AC7}" destId="{CF23B0CD-339D-4376-88EF-CCEEB918EDAF}" srcOrd="0" destOrd="0" presId="urn:microsoft.com/office/officeart/2011/layout/TabList"/>
    <dgm:cxn modelId="{6FC5E216-B3CE-40BB-AFC1-650EF66503C2}" type="presOf" srcId="{60482DB1-3538-4BC2-92F4-65A81A9A16B8}" destId="{F7E4F2E9-4F39-449A-A843-9269D74044F5}" srcOrd="0" destOrd="0" presId="urn:microsoft.com/office/officeart/2011/layout/TabList"/>
    <dgm:cxn modelId="{653DCFCA-58A1-45BB-BE64-5F141ECEC059}" type="presOf" srcId="{33C2010F-75C7-442F-A662-8871EAE51028}" destId="{EF495756-E7C4-4DD0-9F2D-BCF1FB1B1BD6}" srcOrd="0" destOrd="0" presId="urn:microsoft.com/office/officeart/2011/layout/TabList"/>
    <dgm:cxn modelId="{EF7E7131-B904-4E9B-A37A-E84956DA9DE1}" type="presOf" srcId="{C9220F01-98A7-4C01-8FA1-9B41B4258670}" destId="{885A2F98-0AA5-444B-AA06-281EB6394155}" srcOrd="0" destOrd="0" presId="urn:microsoft.com/office/officeart/2011/layout/TabList"/>
    <dgm:cxn modelId="{F620DC8A-D200-42D7-B087-66700618A532}" type="presOf" srcId="{E2C316F0-C812-4E84-9C59-59DFF94E250F}" destId="{7A4C9B95-B33B-471A-922D-B548663DFAEE}" srcOrd="0" destOrd="0" presId="urn:microsoft.com/office/officeart/2011/layout/TabList"/>
    <dgm:cxn modelId="{5AEFF0D8-7708-405A-8BD0-65F7EF66E6A6}" type="presOf" srcId="{43307C2B-0DE6-472B-B140-3A36E0039F99}" destId="{955483CF-117A-4BF1-B386-1730BD20090A}" srcOrd="0" destOrd="0" presId="urn:microsoft.com/office/officeart/2011/layout/TabList"/>
    <dgm:cxn modelId="{B5550332-D6C4-4B5A-B641-E771359A77F0}" srcId="{4584316C-53FD-43F9-9DFE-AA1248854281}" destId="{33C2010F-75C7-442F-A662-8871EAE51028}" srcOrd="0" destOrd="0" parTransId="{B539F36B-E782-425D-8580-4246FBA72470}" sibTransId="{382A8C73-EE56-45B5-9F5C-29855448C0F9}"/>
    <dgm:cxn modelId="{359BAD96-C482-4945-8880-B162E079C5B7}" srcId="{5D7D9753-0EA1-41C1-9ED4-F94A1BE7CCB5}" destId="{9891C0B3-5E2C-4BD3-A920-4C517B9FFEEE}" srcOrd="0" destOrd="0" parTransId="{F5CB218A-3794-4E22-834F-4FB5A1D41C3D}" sibTransId="{56A94EC3-D953-4BA6-BA15-D8B0CC03CAB7}"/>
    <dgm:cxn modelId="{C9AE0AF6-7F68-4DCD-A146-753836194B4E}" type="presOf" srcId="{9891C0B3-5E2C-4BD3-A920-4C517B9FFEEE}" destId="{64311342-2CFF-403A-9A97-9FA7A115D66E}" srcOrd="0" destOrd="0" presId="urn:microsoft.com/office/officeart/2011/layout/TabList"/>
    <dgm:cxn modelId="{357278E8-074C-490E-A179-A616EA767CF7}" srcId="{E2C316F0-C812-4E84-9C59-59DFF94E250F}" destId="{9B37695A-8B23-471D-BC3F-609BB3B9054C}" srcOrd="0" destOrd="0" parTransId="{E9E9558C-D5B0-49FF-B678-67A4E9EDEB88}" sibTransId="{8DCC1906-F527-4F03-B39A-667EABD7A489}"/>
    <dgm:cxn modelId="{DFEA6EC8-5ACA-495F-869B-274AB24FCCBC}" srcId="{723EDB37-BECF-42FC-8EDE-513A2CF36AC7}" destId="{4584316C-53FD-43F9-9DFE-AA1248854281}" srcOrd="5" destOrd="0" parTransId="{D527FA63-B3B1-4299-97F7-4D9E9F1DA67A}" sibTransId="{86F4DE19-49AA-49F5-91A6-CB8955433200}"/>
    <dgm:cxn modelId="{A41D252C-51E5-4D86-9F37-258F9FE0F8DC}" type="presOf" srcId="{2EDF7CD9-A66E-4F2B-BC41-C1D80E9BDA47}" destId="{08AEFC6B-CD71-46EF-9DD7-99285B2B207D}" srcOrd="0" destOrd="0" presId="urn:microsoft.com/office/officeart/2011/layout/TabList"/>
    <dgm:cxn modelId="{848EAB74-92B5-470D-9134-EBFC20E67C87}" srcId="{723EDB37-BECF-42FC-8EDE-513A2CF36AC7}" destId="{C8157206-BAB8-4552-8FAA-BA85FEE02385}" srcOrd="3" destOrd="0" parTransId="{D3DE1CA8-367D-4385-8EEC-9B354566C468}" sibTransId="{E9DEA985-FDAE-4D95-B5F4-5FC701EE8A34}"/>
    <dgm:cxn modelId="{936B43BB-7E89-410E-A648-467F5CFD9A1D}" type="presOf" srcId="{485C5BC7-170D-4738-9E21-C5933DEBD74E}" destId="{3F164854-5D1B-40B5-BA99-DE83C97412CC}" srcOrd="0" destOrd="0" presId="urn:microsoft.com/office/officeart/2011/layout/TabList"/>
    <dgm:cxn modelId="{3B950424-725E-445B-8CB5-76F03BD0828C}" type="presOf" srcId="{4584316C-53FD-43F9-9DFE-AA1248854281}" destId="{0B8310FE-C308-4E9D-BF3B-A9F2745F449A}" srcOrd="0" destOrd="0" presId="urn:microsoft.com/office/officeart/2011/layout/TabList"/>
    <dgm:cxn modelId="{2056AEFC-515D-4B3F-BEB6-AC66E595E6AA}" srcId="{C8157206-BAB8-4552-8FAA-BA85FEE02385}" destId="{090AEA42-A645-41EB-B21A-0C2D8C83720B}" srcOrd="0" destOrd="0" parTransId="{15AD5272-9C40-45B2-9B58-2B7A0B5CA245}" sibTransId="{A8517B7B-B50E-4D8D-B3FF-4C71B7138AC6}"/>
    <dgm:cxn modelId="{7042E03C-BF73-4125-9120-FD4F619A0A02}" srcId="{C8157206-BAB8-4552-8FAA-BA85FEE02385}" destId="{60482DB1-3538-4BC2-92F4-65A81A9A16B8}" srcOrd="1" destOrd="0" parTransId="{57F7E5C8-77FB-4D1D-837E-B9A508A7BA63}" sibTransId="{57A11C16-AC40-4361-85A4-469CFEB3A21D}"/>
    <dgm:cxn modelId="{A58BCAD0-5F61-47F9-A3AB-B063B18960E4}" srcId="{E2768F70-0885-41D6-9BCA-938FB062FA61}" destId="{BEA1F7F6-82CC-4450-99EC-A03197F8534D}" srcOrd="1" destOrd="0" parTransId="{8FC515D0-E0DA-4BA5-AE4A-1F85411666FF}" sibTransId="{A02572A8-C169-4440-B5ED-CEE68FFE3A67}"/>
    <dgm:cxn modelId="{7EE50B1E-ECC9-4802-BD25-EE510422E041}" srcId="{723EDB37-BECF-42FC-8EDE-513A2CF36AC7}" destId="{5D7D9753-0EA1-41C1-9ED4-F94A1BE7CCB5}" srcOrd="1" destOrd="0" parTransId="{B65EBCFE-E710-4023-8B06-E5CFE9D5E5B0}" sibTransId="{001CCC11-8F41-4285-BD27-A8A593C0254A}"/>
    <dgm:cxn modelId="{1BC4D550-B117-40CC-BA97-A989EF9DA37E}" srcId="{723EDB37-BECF-42FC-8EDE-513A2CF36AC7}" destId="{2EDF7CD9-A66E-4F2B-BC41-C1D80E9BDA47}" srcOrd="7" destOrd="0" parTransId="{67A53484-85B4-499D-B012-8631F619C154}" sibTransId="{0112BD74-F8F5-45F0-8BD3-D9DE78BAA804}"/>
    <dgm:cxn modelId="{637E74EF-375E-4FCB-A828-E2117EB02FBE}" srcId="{4584316C-53FD-43F9-9DFE-AA1248854281}" destId="{B357BCC4-250D-48CA-9DF4-21893A4D81A9}" srcOrd="1" destOrd="0" parTransId="{8138F1A6-D9D8-4C7E-A711-47877E648A75}" sibTransId="{5F6EFC04-D4B6-4951-8471-BF296B5E40B9}"/>
    <dgm:cxn modelId="{BAF5D2BA-5D1E-439C-B9D7-30CF096821BD}" type="presOf" srcId="{21EC48C8-E7E6-4772-97AD-11AA47DA7453}" destId="{8A6A6204-D6C7-4219-AD43-C05D6F9E2A73}" srcOrd="0" destOrd="0" presId="urn:microsoft.com/office/officeart/2011/layout/TabList"/>
    <dgm:cxn modelId="{FCD9711E-67A9-45BB-8110-4A2C38B7F127}" type="presOf" srcId="{5D7D9753-0EA1-41C1-9ED4-F94A1BE7CCB5}" destId="{1B85BB17-587E-4137-B797-A91275C03EF4}" srcOrd="0" destOrd="0" presId="urn:microsoft.com/office/officeart/2011/layout/TabList"/>
    <dgm:cxn modelId="{14A375FE-23BA-4EB4-A282-1FED608E0F9A}" type="presOf" srcId="{BEA1F7F6-82CC-4450-99EC-A03197F8534D}" destId="{3C9997C4-9629-4429-BCA5-5F5529418CBC}" srcOrd="0" destOrd="0" presId="urn:microsoft.com/office/officeart/2011/layout/TabList"/>
    <dgm:cxn modelId="{DC001146-DECE-4CCF-9C55-500C3B112193}" srcId="{9FB11668-45B4-405E-9264-3315EEA55E8D}" destId="{F3D2D169-BA99-41F3-8BF2-3836FCAE61C6}" srcOrd="0" destOrd="0" parTransId="{24FCABDD-3C43-45AE-8AEC-1E1C0F8D418D}" sibTransId="{99A02F51-9C52-450B-A6C6-9BE8F6A5F60F}"/>
    <dgm:cxn modelId="{7D51078A-3C6A-4C39-BF75-86E8A529553F}" srcId="{723EDB37-BECF-42FC-8EDE-513A2CF36AC7}" destId="{9FB11668-45B4-405E-9264-3315EEA55E8D}" srcOrd="2" destOrd="0" parTransId="{6981957B-1BCF-4016-87D2-41D49B9C94DC}" sibTransId="{F043860B-48B9-4D68-92B9-01837C452217}"/>
    <dgm:cxn modelId="{E3012BE0-E3AB-418A-9460-30F5EE00A9AE}" type="presOf" srcId="{9FB11668-45B4-405E-9264-3315EEA55E8D}" destId="{6BC75EEC-27EF-4875-AA92-C0F5985DC1BD}" srcOrd="0" destOrd="0" presId="urn:microsoft.com/office/officeart/2011/layout/TabList"/>
    <dgm:cxn modelId="{75143152-6727-4922-B8A7-D88CBD1388AE}" srcId="{5D7D9753-0EA1-41C1-9ED4-F94A1BE7CCB5}" destId="{DB6F8286-9C66-455E-BFEA-C71AE8C7CCD8}" srcOrd="1" destOrd="0" parTransId="{256F10CE-27B4-4580-AF75-B2995FA974CF}" sibTransId="{DC80E1F5-6E05-446A-97F4-235C9CC42982}"/>
    <dgm:cxn modelId="{D01B74BA-3484-44B2-907A-C30446AC685F}" srcId="{9FB11668-45B4-405E-9264-3315EEA55E8D}" destId="{2E1D4863-8400-41C8-987D-E5D2A31F8469}" srcOrd="1" destOrd="0" parTransId="{14BEF4DF-5147-46AD-B12D-26F7D2652719}" sibTransId="{8215B144-0423-469D-AC66-E8FB9ADFC9F5}"/>
    <dgm:cxn modelId="{B9DDCD6C-001D-49FE-B6DF-2D7C0FD7BD46}" type="presOf" srcId="{F3D2D169-BA99-41F3-8BF2-3836FCAE61C6}" destId="{31B268F6-DC46-4108-83A9-6DDDD80BA279}" srcOrd="0" destOrd="0" presId="urn:microsoft.com/office/officeart/2011/layout/TabList"/>
    <dgm:cxn modelId="{6D0C2982-FCB6-4976-94FA-D961DF04D997}" type="presOf" srcId="{9B37695A-8B23-471D-BC3F-609BB3B9054C}" destId="{22BA9A34-593A-41F3-9F98-03FB36E21B5E}" srcOrd="0" destOrd="0" presId="urn:microsoft.com/office/officeart/2011/layout/TabList"/>
    <dgm:cxn modelId="{0FBFD43F-58B2-42F5-8F7F-CDDEF9A2B26B}" type="presParOf" srcId="{CF23B0CD-339D-4376-88EF-CCEEB918EDAF}" destId="{97ED308F-63AB-4C78-A3B7-84DBF4F50C47}" srcOrd="0" destOrd="0" presId="urn:microsoft.com/office/officeart/2011/layout/TabList"/>
    <dgm:cxn modelId="{A690017D-9A18-4A1F-83D1-855983D62666}" type="presParOf" srcId="{97ED308F-63AB-4C78-A3B7-84DBF4F50C47}" destId="{2E7635E9-DE7E-47DB-8071-6A6F05A54804}" srcOrd="0" destOrd="0" presId="urn:microsoft.com/office/officeart/2011/layout/TabList"/>
    <dgm:cxn modelId="{A4D678C1-6655-48DC-9C6C-6FD99E559E34}" type="presParOf" srcId="{97ED308F-63AB-4C78-A3B7-84DBF4F50C47}" destId="{8A6A6204-D6C7-4219-AD43-C05D6F9E2A73}" srcOrd="1" destOrd="0" presId="urn:microsoft.com/office/officeart/2011/layout/TabList"/>
    <dgm:cxn modelId="{6CE73D36-ED72-430C-A06E-DB435FE35E06}" type="presParOf" srcId="{97ED308F-63AB-4C78-A3B7-84DBF4F50C47}" destId="{02E28010-C08D-45B0-8A0E-F5D051118AF7}" srcOrd="2" destOrd="0" presId="urn:microsoft.com/office/officeart/2011/layout/TabList"/>
    <dgm:cxn modelId="{CF7B8931-875F-4542-86DE-F8264D11BFDC}" type="presParOf" srcId="{CF23B0CD-339D-4376-88EF-CCEEB918EDAF}" destId="{955483CF-117A-4BF1-B386-1730BD20090A}" srcOrd="1" destOrd="0" presId="urn:microsoft.com/office/officeart/2011/layout/TabList"/>
    <dgm:cxn modelId="{A8C2D1C9-BF57-4406-A084-67B33F91AA86}" type="presParOf" srcId="{CF23B0CD-339D-4376-88EF-CCEEB918EDAF}" destId="{1D1D2D7E-009A-4E6A-97C8-8A4BEA772F42}" srcOrd="2" destOrd="0" presId="urn:microsoft.com/office/officeart/2011/layout/TabList"/>
    <dgm:cxn modelId="{F1EBE5C1-C2C1-46D4-827F-D1FA5DBC3A84}" type="presParOf" srcId="{CF23B0CD-339D-4376-88EF-CCEEB918EDAF}" destId="{D9A67D6C-9865-4079-BF01-BEC87529526D}" srcOrd="3" destOrd="0" presId="urn:microsoft.com/office/officeart/2011/layout/TabList"/>
    <dgm:cxn modelId="{47795A04-5799-427B-845D-22BE903E6BC0}" type="presParOf" srcId="{D9A67D6C-9865-4079-BF01-BEC87529526D}" destId="{64311342-2CFF-403A-9A97-9FA7A115D66E}" srcOrd="0" destOrd="0" presId="urn:microsoft.com/office/officeart/2011/layout/TabList"/>
    <dgm:cxn modelId="{ED840437-F2E3-4558-A545-135C10D6C9F5}" type="presParOf" srcId="{D9A67D6C-9865-4079-BF01-BEC87529526D}" destId="{1B85BB17-587E-4137-B797-A91275C03EF4}" srcOrd="1" destOrd="0" presId="urn:microsoft.com/office/officeart/2011/layout/TabList"/>
    <dgm:cxn modelId="{939489E9-5DC6-46BC-8907-F990EB5DC968}" type="presParOf" srcId="{D9A67D6C-9865-4079-BF01-BEC87529526D}" destId="{FA56336C-2E61-400E-A581-CD687B25FB9A}" srcOrd="2" destOrd="0" presId="urn:microsoft.com/office/officeart/2011/layout/TabList"/>
    <dgm:cxn modelId="{DE254E2B-35D4-4E1D-835D-C6A8042D23D3}" type="presParOf" srcId="{CF23B0CD-339D-4376-88EF-CCEEB918EDAF}" destId="{CF76AEE9-E4C3-4C84-B5EE-785CFBEE921F}" srcOrd="4" destOrd="0" presId="urn:microsoft.com/office/officeart/2011/layout/TabList"/>
    <dgm:cxn modelId="{7CD577BF-A789-481C-B446-4DD76E410363}" type="presParOf" srcId="{CF23B0CD-339D-4376-88EF-CCEEB918EDAF}" destId="{4829D305-82FA-47D8-9C96-2DCE28B4401F}" srcOrd="5" destOrd="0" presId="urn:microsoft.com/office/officeart/2011/layout/TabList"/>
    <dgm:cxn modelId="{7612631E-C7C3-490A-9846-654348E4203D}" type="presParOf" srcId="{CF23B0CD-339D-4376-88EF-CCEEB918EDAF}" destId="{2623FB3B-D0BA-410C-97DD-EBAFAE1B39FF}" srcOrd="6" destOrd="0" presId="urn:microsoft.com/office/officeart/2011/layout/TabList"/>
    <dgm:cxn modelId="{1D439D53-77FB-46FB-B561-49CD2F573A5C}" type="presParOf" srcId="{2623FB3B-D0BA-410C-97DD-EBAFAE1B39FF}" destId="{31B268F6-DC46-4108-83A9-6DDDD80BA279}" srcOrd="0" destOrd="0" presId="urn:microsoft.com/office/officeart/2011/layout/TabList"/>
    <dgm:cxn modelId="{B221D080-7F27-4C5E-8E8D-240542C79F07}" type="presParOf" srcId="{2623FB3B-D0BA-410C-97DD-EBAFAE1B39FF}" destId="{6BC75EEC-27EF-4875-AA92-C0F5985DC1BD}" srcOrd="1" destOrd="0" presId="urn:microsoft.com/office/officeart/2011/layout/TabList"/>
    <dgm:cxn modelId="{043BDFD3-6CDF-4719-AD9C-E070DF7F4076}" type="presParOf" srcId="{2623FB3B-D0BA-410C-97DD-EBAFAE1B39FF}" destId="{A3C556E3-B205-4FAE-A952-8930EA7A2F0E}" srcOrd="2" destOrd="0" presId="urn:microsoft.com/office/officeart/2011/layout/TabList"/>
    <dgm:cxn modelId="{2521B100-85C4-4B30-AC7A-24986F49B8D4}" type="presParOf" srcId="{CF23B0CD-339D-4376-88EF-CCEEB918EDAF}" destId="{D6FF04F6-D089-44FE-93CA-4D5E29390719}" srcOrd="7" destOrd="0" presId="urn:microsoft.com/office/officeart/2011/layout/TabList"/>
    <dgm:cxn modelId="{4E0C8BF1-21C4-4456-9A72-D08FD183C91B}" type="presParOf" srcId="{CF23B0CD-339D-4376-88EF-CCEEB918EDAF}" destId="{F03241A4-2FC7-45EB-8DD6-FB4F0B5A9708}" srcOrd="8" destOrd="0" presId="urn:microsoft.com/office/officeart/2011/layout/TabList"/>
    <dgm:cxn modelId="{E03737A3-804A-40EC-BECE-B9593E494B7C}" type="presParOf" srcId="{CF23B0CD-339D-4376-88EF-CCEEB918EDAF}" destId="{89D9BC28-637D-4E56-9094-2201BEA16692}" srcOrd="9" destOrd="0" presId="urn:microsoft.com/office/officeart/2011/layout/TabList"/>
    <dgm:cxn modelId="{0C76B622-5BC9-4662-8B7A-50D325516A7B}" type="presParOf" srcId="{89D9BC28-637D-4E56-9094-2201BEA16692}" destId="{00098AE0-00D0-4721-A936-F5F8F2C3F320}" srcOrd="0" destOrd="0" presId="urn:microsoft.com/office/officeart/2011/layout/TabList"/>
    <dgm:cxn modelId="{F48829D0-FECF-4B8D-A447-A36E633C14C8}" type="presParOf" srcId="{89D9BC28-637D-4E56-9094-2201BEA16692}" destId="{29176EBB-A7DD-4A93-92A7-E47E7EAA3B16}" srcOrd="1" destOrd="0" presId="urn:microsoft.com/office/officeart/2011/layout/TabList"/>
    <dgm:cxn modelId="{ED653B14-94AB-4918-BCB8-87ADAE8D4B70}" type="presParOf" srcId="{89D9BC28-637D-4E56-9094-2201BEA16692}" destId="{4D841F85-6687-4DBE-B34F-48C8DFDD8D51}" srcOrd="2" destOrd="0" presId="urn:microsoft.com/office/officeart/2011/layout/TabList"/>
    <dgm:cxn modelId="{5AEBB805-6AAD-42F5-81D8-B46B708CE891}" type="presParOf" srcId="{CF23B0CD-339D-4376-88EF-CCEEB918EDAF}" destId="{F7E4F2E9-4F39-449A-A843-9269D74044F5}" srcOrd="10" destOrd="0" presId="urn:microsoft.com/office/officeart/2011/layout/TabList"/>
    <dgm:cxn modelId="{14C124C0-000D-40E0-B665-99D4264378C8}" type="presParOf" srcId="{CF23B0CD-339D-4376-88EF-CCEEB918EDAF}" destId="{0A57F131-A93F-4593-AFA4-60A65A6819F7}" srcOrd="11" destOrd="0" presId="urn:microsoft.com/office/officeart/2011/layout/TabList"/>
    <dgm:cxn modelId="{2F490EEA-B32C-4B0E-923C-3193ED89A77C}" type="presParOf" srcId="{CF23B0CD-339D-4376-88EF-CCEEB918EDAF}" destId="{3E719E86-4065-408D-BB74-B9471A04351C}" srcOrd="12" destOrd="0" presId="urn:microsoft.com/office/officeart/2011/layout/TabList"/>
    <dgm:cxn modelId="{729F8D06-ED2C-4281-A1F8-E67C46E5C60A}" type="presParOf" srcId="{3E719E86-4065-408D-BB74-B9471A04351C}" destId="{22BA9A34-593A-41F3-9F98-03FB36E21B5E}" srcOrd="0" destOrd="0" presId="urn:microsoft.com/office/officeart/2011/layout/TabList"/>
    <dgm:cxn modelId="{F5D2E2B6-1D5C-4A85-B943-0C1E0C9C0F31}" type="presParOf" srcId="{3E719E86-4065-408D-BB74-B9471A04351C}" destId="{7A4C9B95-B33B-471A-922D-B548663DFAEE}" srcOrd="1" destOrd="0" presId="urn:microsoft.com/office/officeart/2011/layout/TabList"/>
    <dgm:cxn modelId="{812A2C35-4212-4345-9F86-8D97FA5B5612}" type="presParOf" srcId="{3E719E86-4065-408D-BB74-B9471A04351C}" destId="{30E6F8F3-3119-46DB-9D5B-A6C90E19329B}" srcOrd="2" destOrd="0" presId="urn:microsoft.com/office/officeart/2011/layout/TabList"/>
    <dgm:cxn modelId="{CC0F3820-27B4-45F9-A21E-F095C236A4C4}" type="presParOf" srcId="{CF23B0CD-339D-4376-88EF-CCEEB918EDAF}" destId="{885A2F98-0AA5-444B-AA06-281EB6394155}" srcOrd="13" destOrd="0" presId="urn:microsoft.com/office/officeart/2011/layout/TabList"/>
    <dgm:cxn modelId="{B7608B62-53A3-4E07-930E-F825F423A2CF}" type="presParOf" srcId="{CF23B0CD-339D-4376-88EF-CCEEB918EDAF}" destId="{17CE5288-6114-433E-828F-89B88E556827}" srcOrd="14" destOrd="0" presId="urn:microsoft.com/office/officeart/2011/layout/TabList"/>
    <dgm:cxn modelId="{14617680-0576-4190-9A32-A9DE4793DBB7}" type="presParOf" srcId="{CF23B0CD-339D-4376-88EF-CCEEB918EDAF}" destId="{C48236EC-9CB1-4AA1-AF93-68ACC8707E2A}" srcOrd="15" destOrd="0" presId="urn:microsoft.com/office/officeart/2011/layout/TabList"/>
    <dgm:cxn modelId="{066CEF2B-FBDE-4F1C-986A-0AF15E7537B5}" type="presParOf" srcId="{C48236EC-9CB1-4AA1-AF93-68ACC8707E2A}" destId="{EF495756-E7C4-4DD0-9F2D-BCF1FB1B1BD6}" srcOrd="0" destOrd="0" presId="urn:microsoft.com/office/officeart/2011/layout/TabList"/>
    <dgm:cxn modelId="{16209FF3-EDF3-4D49-834B-2498BE01D297}" type="presParOf" srcId="{C48236EC-9CB1-4AA1-AF93-68ACC8707E2A}" destId="{0B8310FE-C308-4E9D-BF3B-A9F2745F449A}" srcOrd="1" destOrd="0" presId="urn:microsoft.com/office/officeart/2011/layout/TabList"/>
    <dgm:cxn modelId="{26CD4F87-EF49-4B1D-8A1E-657879BCB84F}" type="presParOf" srcId="{C48236EC-9CB1-4AA1-AF93-68ACC8707E2A}" destId="{E7D8FD24-5B6E-4B7E-8C6D-F7A4BAE267E3}" srcOrd="2" destOrd="0" presId="urn:microsoft.com/office/officeart/2011/layout/TabList"/>
    <dgm:cxn modelId="{298930CF-2B3D-47F4-9A3D-94C32A3F2688}" type="presParOf" srcId="{CF23B0CD-339D-4376-88EF-CCEEB918EDAF}" destId="{E9D0C3C7-5971-4D9E-8126-0131F49417DD}" srcOrd="16" destOrd="0" presId="urn:microsoft.com/office/officeart/2011/layout/TabList"/>
    <dgm:cxn modelId="{44E0B158-FAC3-4825-9A68-B67A55D97084}" type="presParOf" srcId="{CF23B0CD-339D-4376-88EF-CCEEB918EDAF}" destId="{AA47554D-E407-490A-AD1E-54D14E24F0F4}" srcOrd="17" destOrd="0" presId="urn:microsoft.com/office/officeart/2011/layout/TabList"/>
    <dgm:cxn modelId="{0AF0D9CE-D2B6-4B1B-A04E-D5E4AB343926}" type="presParOf" srcId="{CF23B0CD-339D-4376-88EF-CCEEB918EDAF}" destId="{CE856378-5959-4B1E-83FA-D544DD0EA1F9}" srcOrd="18" destOrd="0" presId="urn:microsoft.com/office/officeart/2011/layout/TabList"/>
    <dgm:cxn modelId="{80EF4A06-B4AB-474A-BF48-BF00203416D4}" type="presParOf" srcId="{CE856378-5959-4B1E-83FA-D544DD0EA1F9}" destId="{FCF4A4D8-FDF3-454C-B70D-132FE1DD34D2}" srcOrd="0" destOrd="0" presId="urn:microsoft.com/office/officeart/2011/layout/TabList"/>
    <dgm:cxn modelId="{6DE2D949-1C97-4233-A438-177E17FE3B43}" type="presParOf" srcId="{CE856378-5959-4B1E-83FA-D544DD0EA1F9}" destId="{7F2A7E63-D42B-471C-96A9-A7304E65947C}" srcOrd="1" destOrd="0" presId="urn:microsoft.com/office/officeart/2011/layout/TabList"/>
    <dgm:cxn modelId="{E392BD92-6191-432C-9A07-50C3FB546381}" type="presParOf" srcId="{CE856378-5959-4B1E-83FA-D544DD0EA1F9}" destId="{7FB528AC-567A-4219-B5DB-EB2B33CE4D65}" srcOrd="2" destOrd="0" presId="urn:microsoft.com/office/officeart/2011/layout/TabList"/>
    <dgm:cxn modelId="{78683D16-87C7-4325-AFB7-FC44FB84B62F}" type="presParOf" srcId="{CF23B0CD-339D-4376-88EF-CCEEB918EDAF}" destId="{3C9997C4-9629-4429-BCA5-5F5529418CBC}" srcOrd="19" destOrd="0" presId="urn:microsoft.com/office/officeart/2011/layout/TabList"/>
    <dgm:cxn modelId="{98F7A665-7BAD-4456-8D48-3C3EB0083DE8}" type="presParOf" srcId="{CF23B0CD-339D-4376-88EF-CCEEB918EDAF}" destId="{AB3FBEDD-906F-43DB-8F15-5180EFA3B0F5}" srcOrd="20" destOrd="0" presId="urn:microsoft.com/office/officeart/2011/layout/TabList"/>
    <dgm:cxn modelId="{32802FCA-764D-4B9E-B6E3-4C259B734F49}" type="presParOf" srcId="{CF23B0CD-339D-4376-88EF-CCEEB918EDAF}" destId="{D7C8F675-CD03-463C-A28D-07D12D6F334F}" srcOrd="21" destOrd="0" presId="urn:microsoft.com/office/officeart/2011/layout/TabList"/>
    <dgm:cxn modelId="{24EECA03-5FB1-4F16-8131-7C085343D3A6}" type="presParOf" srcId="{D7C8F675-CD03-463C-A28D-07D12D6F334F}" destId="{3F164854-5D1B-40B5-BA99-DE83C97412CC}" srcOrd="0" destOrd="0" presId="urn:microsoft.com/office/officeart/2011/layout/TabList"/>
    <dgm:cxn modelId="{B6EA7186-2BE5-4EA7-97F8-6B7FA076E696}" type="presParOf" srcId="{D7C8F675-CD03-463C-A28D-07D12D6F334F}" destId="{08AEFC6B-CD71-46EF-9DD7-99285B2B207D}" srcOrd="1" destOrd="0" presId="urn:microsoft.com/office/officeart/2011/layout/TabList"/>
    <dgm:cxn modelId="{F4EBD858-8D40-460A-8914-C1D682DB9064}" type="presParOf" srcId="{D7C8F675-CD03-463C-A28D-07D12D6F334F}" destId="{610F2325-CC39-439A-8739-513C2D1F8DA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088E3-C827-43B0-8291-446F249970C9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FEAAE1C-E9BB-4833-8348-5A3A948B3C37}">
      <dgm:prSet phldrT="[Text]"/>
      <dgm:spPr/>
      <dgm:t>
        <a:bodyPr/>
        <a:lstStyle/>
        <a:p>
          <a:r>
            <a:rPr lang="en-US" dirty="0"/>
            <a:t>Cash Benefit upon Hospitalization</a:t>
          </a:r>
        </a:p>
      </dgm:t>
    </dgm:pt>
    <dgm:pt modelId="{F46A473E-1B07-404B-A4FE-D6D7C3261637}" type="parTrans" cxnId="{88520F11-7899-4F78-8F65-49DBB0C5F632}">
      <dgm:prSet/>
      <dgm:spPr/>
      <dgm:t>
        <a:bodyPr/>
        <a:lstStyle/>
        <a:p>
          <a:endParaRPr lang="en-US"/>
        </a:p>
      </dgm:t>
    </dgm:pt>
    <dgm:pt modelId="{D27B410A-AAE2-4A11-A582-F1A362369469}" type="sibTrans" cxnId="{88520F11-7899-4F78-8F65-49DBB0C5F632}">
      <dgm:prSet/>
      <dgm:spPr/>
      <dgm:t>
        <a:bodyPr/>
        <a:lstStyle/>
        <a:p>
          <a:endParaRPr lang="en-US"/>
        </a:p>
      </dgm:t>
    </dgm:pt>
    <dgm:pt modelId="{D33B293A-FA4B-4FC1-AA01-06DCA82A73C2}">
      <dgm:prSet phldrT="[Text]"/>
      <dgm:spPr/>
      <dgm:t>
        <a:bodyPr/>
        <a:lstStyle/>
        <a:p>
          <a:r>
            <a:rPr lang="en-US" dirty="0"/>
            <a:t>Benefits Include:</a:t>
          </a:r>
        </a:p>
      </dgm:t>
    </dgm:pt>
    <dgm:pt modelId="{B1ACEBC5-4327-4532-B26B-6C3EF6D8CC04}" type="parTrans" cxnId="{93C6215E-4B0A-4F5E-BAB5-9543B19F16DB}">
      <dgm:prSet/>
      <dgm:spPr/>
      <dgm:t>
        <a:bodyPr/>
        <a:lstStyle/>
        <a:p>
          <a:endParaRPr lang="en-US"/>
        </a:p>
      </dgm:t>
    </dgm:pt>
    <dgm:pt modelId="{662B681E-5075-47B6-8AEB-48FFB5BFB611}" type="sibTrans" cxnId="{93C6215E-4B0A-4F5E-BAB5-9543B19F16DB}">
      <dgm:prSet/>
      <dgm:spPr/>
      <dgm:t>
        <a:bodyPr/>
        <a:lstStyle/>
        <a:p>
          <a:endParaRPr lang="en-US"/>
        </a:p>
      </dgm:t>
    </dgm:pt>
    <dgm:pt modelId="{C253089E-0777-4590-9880-E6B2A1C2DE7C}">
      <dgm:prSet phldrT="[Text]"/>
      <dgm:spPr/>
      <dgm:t>
        <a:bodyPr/>
        <a:lstStyle/>
        <a:p>
          <a:r>
            <a:rPr lang="en-US" dirty="0"/>
            <a:t>No Pre-Existing Condition Limitation</a:t>
          </a:r>
        </a:p>
      </dgm:t>
    </dgm:pt>
    <dgm:pt modelId="{740F5340-E938-4BE5-AE5E-E36E603CE12B}" type="parTrans" cxnId="{A84016FF-7458-465D-9C40-B3B9D3BACBD0}">
      <dgm:prSet/>
      <dgm:spPr/>
      <dgm:t>
        <a:bodyPr/>
        <a:lstStyle/>
        <a:p>
          <a:endParaRPr lang="en-US"/>
        </a:p>
      </dgm:t>
    </dgm:pt>
    <dgm:pt modelId="{0F273FAF-C29B-4FBE-A032-BC61485FBD2A}" type="sibTrans" cxnId="{A84016FF-7458-465D-9C40-B3B9D3BACBD0}">
      <dgm:prSet/>
      <dgm:spPr/>
      <dgm:t>
        <a:bodyPr/>
        <a:lstStyle/>
        <a:p>
          <a:endParaRPr lang="en-US"/>
        </a:p>
      </dgm:t>
    </dgm:pt>
    <dgm:pt modelId="{5A6FF268-AC6C-4392-836B-111ABAE4267A}">
      <dgm:prSet phldrT="[Text]"/>
      <dgm:spPr/>
      <dgm:t>
        <a:bodyPr/>
        <a:lstStyle/>
        <a:p>
          <a:r>
            <a:rPr lang="en-US" dirty="0"/>
            <a:t>Payable to you</a:t>
          </a:r>
        </a:p>
      </dgm:t>
    </dgm:pt>
    <dgm:pt modelId="{A00E98E0-35DD-41ED-8AA0-0CB16247F84C}" type="parTrans" cxnId="{0AC7C72C-A052-4311-A599-93A4AA11EFB1}">
      <dgm:prSet/>
      <dgm:spPr/>
      <dgm:t>
        <a:bodyPr/>
        <a:lstStyle/>
        <a:p>
          <a:endParaRPr lang="en-US"/>
        </a:p>
      </dgm:t>
    </dgm:pt>
    <dgm:pt modelId="{259721DF-ED8C-43E5-B61F-B559E61D0DFC}" type="sibTrans" cxnId="{0AC7C72C-A052-4311-A599-93A4AA11EFB1}">
      <dgm:prSet/>
      <dgm:spPr/>
      <dgm:t>
        <a:bodyPr/>
        <a:lstStyle/>
        <a:p>
          <a:endParaRPr lang="en-US"/>
        </a:p>
      </dgm:t>
    </dgm:pt>
    <dgm:pt modelId="{D69F05DD-2797-4861-A32B-51F011974C31}">
      <dgm:prSet phldrT="[Text]"/>
      <dgm:spPr/>
      <dgm:t>
        <a:bodyPr/>
        <a:lstStyle/>
        <a:p>
          <a:r>
            <a:rPr lang="en-US" dirty="0"/>
            <a:t>No health questions required to enroll</a:t>
          </a:r>
        </a:p>
      </dgm:t>
    </dgm:pt>
    <dgm:pt modelId="{30889217-1E61-4943-9C92-C18B9F8DB5B3}" type="parTrans" cxnId="{B5151F02-A15A-4B1B-88E9-43E6F564F0E8}">
      <dgm:prSet/>
      <dgm:spPr/>
      <dgm:t>
        <a:bodyPr/>
        <a:lstStyle/>
        <a:p>
          <a:endParaRPr lang="en-US"/>
        </a:p>
      </dgm:t>
    </dgm:pt>
    <dgm:pt modelId="{7D00E0E2-DC0B-43E7-BA15-B7028696610E}" type="sibTrans" cxnId="{B5151F02-A15A-4B1B-88E9-43E6F564F0E8}">
      <dgm:prSet/>
      <dgm:spPr/>
      <dgm:t>
        <a:bodyPr/>
        <a:lstStyle/>
        <a:p>
          <a:endParaRPr lang="en-US"/>
        </a:p>
      </dgm:t>
    </dgm:pt>
    <dgm:pt modelId="{6546DE25-A768-4C9C-8734-CBEC811BD4AE}">
      <dgm:prSet phldrT="[Text]"/>
      <dgm:spPr/>
      <dgm:t>
        <a:bodyPr/>
        <a:lstStyle/>
        <a:p>
          <a:r>
            <a:rPr lang="en-US" dirty="0"/>
            <a:t>Hospital/ICU Admission:  $1k / $2k per admission</a:t>
          </a:r>
        </a:p>
      </dgm:t>
    </dgm:pt>
    <dgm:pt modelId="{DFC32B01-CCEC-4CC4-A900-99F929D1FE8E}" type="parTrans" cxnId="{CDC252CF-FEEF-490B-8CAB-832102B92B6F}">
      <dgm:prSet/>
      <dgm:spPr/>
      <dgm:t>
        <a:bodyPr/>
        <a:lstStyle/>
        <a:p>
          <a:endParaRPr lang="en-US"/>
        </a:p>
      </dgm:t>
    </dgm:pt>
    <dgm:pt modelId="{10EA115B-3629-400D-B15E-2BDBE779CA5D}" type="sibTrans" cxnId="{CDC252CF-FEEF-490B-8CAB-832102B92B6F}">
      <dgm:prSet/>
      <dgm:spPr/>
      <dgm:t>
        <a:bodyPr/>
        <a:lstStyle/>
        <a:p>
          <a:endParaRPr lang="en-US"/>
        </a:p>
      </dgm:t>
    </dgm:pt>
    <dgm:pt modelId="{22E92748-45C5-414D-ACF5-FA2AC022D559}">
      <dgm:prSet phldrT="[Text]"/>
      <dgm:spPr/>
      <dgm:t>
        <a:bodyPr/>
        <a:lstStyle/>
        <a:p>
          <a:r>
            <a:rPr lang="en-US" dirty="0"/>
            <a:t>Hospital/ICU Confinement:  $200/$400 per day, up to 15 days per benefit year </a:t>
          </a:r>
        </a:p>
      </dgm:t>
    </dgm:pt>
    <dgm:pt modelId="{5259E221-AA4D-4317-813A-8FDCD17B2C9C}" type="parTrans" cxnId="{6CF0468C-ECD6-4880-9498-AA8D9C90B617}">
      <dgm:prSet/>
      <dgm:spPr/>
      <dgm:t>
        <a:bodyPr/>
        <a:lstStyle/>
        <a:p>
          <a:endParaRPr lang="en-US"/>
        </a:p>
      </dgm:t>
    </dgm:pt>
    <dgm:pt modelId="{8390C968-B29A-4C78-A8EC-A83786BE0315}" type="sibTrans" cxnId="{6CF0468C-ECD6-4880-9498-AA8D9C90B617}">
      <dgm:prSet/>
      <dgm:spPr/>
      <dgm:t>
        <a:bodyPr/>
        <a:lstStyle/>
        <a:p>
          <a:endParaRPr lang="en-US"/>
        </a:p>
      </dgm:t>
    </dgm:pt>
    <dgm:pt modelId="{2F3E8C4B-44D6-4D1D-A644-5D0994808A9D}">
      <dgm:prSet phldrT="[Text]"/>
      <dgm:spPr/>
      <dgm:t>
        <a:bodyPr/>
        <a:lstStyle/>
        <a:p>
          <a:r>
            <a:rPr lang="en-US" dirty="0"/>
            <a:t>Limit to 1 per insured, or 3 admissions per covered family per benefit year</a:t>
          </a:r>
        </a:p>
      </dgm:t>
    </dgm:pt>
    <dgm:pt modelId="{509958F5-DD43-43CD-ACC3-0E895A6B13B5}" type="parTrans" cxnId="{4AC4C463-D755-42F7-853B-A5DBF3F40F8A}">
      <dgm:prSet/>
      <dgm:spPr/>
      <dgm:t>
        <a:bodyPr/>
        <a:lstStyle/>
        <a:p>
          <a:endParaRPr lang="en-US"/>
        </a:p>
      </dgm:t>
    </dgm:pt>
    <dgm:pt modelId="{4FA6990B-46ED-4CCA-9CD5-61330819D0B7}" type="sibTrans" cxnId="{4AC4C463-D755-42F7-853B-A5DBF3F40F8A}">
      <dgm:prSet/>
      <dgm:spPr/>
      <dgm:t>
        <a:bodyPr/>
        <a:lstStyle/>
        <a:p>
          <a:endParaRPr lang="en-US"/>
        </a:p>
      </dgm:t>
    </dgm:pt>
    <dgm:pt modelId="{D58C2306-D2F8-47C3-A95E-0DBD69805ACB}">
      <dgm:prSet phldrT="[Text]"/>
      <dgm:spPr/>
      <dgm:t>
        <a:bodyPr/>
        <a:lstStyle/>
        <a:p>
          <a:r>
            <a:rPr lang="en-US" dirty="0"/>
            <a:t>Health Screening:  $50 per insured per benefit year</a:t>
          </a:r>
        </a:p>
      </dgm:t>
    </dgm:pt>
    <dgm:pt modelId="{81FE5191-875A-4F76-9C1E-3E6B8FC0F9B9}" type="parTrans" cxnId="{BAB990F9-8B15-4CBE-B51A-149596C61927}">
      <dgm:prSet/>
      <dgm:spPr/>
      <dgm:t>
        <a:bodyPr/>
        <a:lstStyle/>
        <a:p>
          <a:endParaRPr lang="en-US"/>
        </a:p>
      </dgm:t>
    </dgm:pt>
    <dgm:pt modelId="{4D32F566-F6B1-4736-BBB5-7EE67A43E14C}" type="sibTrans" cxnId="{BAB990F9-8B15-4CBE-B51A-149596C61927}">
      <dgm:prSet/>
      <dgm:spPr/>
      <dgm:t>
        <a:bodyPr/>
        <a:lstStyle/>
        <a:p>
          <a:endParaRPr lang="en-US"/>
        </a:p>
      </dgm:t>
    </dgm:pt>
    <dgm:pt modelId="{FB70D31E-1892-4E6F-BA3D-94F74DA8213C}" type="pres">
      <dgm:prSet presAssocID="{55B088E3-C827-43B0-8291-446F249970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282B5-9A5A-4F90-A484-7C6B88FC64FA}" type="pres">
      <dgm:prSet presAssocID="{0FEAAE1C-E9BB-4833-8348-5A3A948B3C37}" presName="parentLin" presStyleCnt="0"/>
      <dgm:spPr/>
    </dgm:pt>
    <dgm:pt modelId="{A8E40728-7D80-4BF8-9701-7669383878EB}" type="pres">
      <dgm:prSet presAssocID="{0FEAAE1C-E9BB-4833-8348-5A3A948B3C3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2F771A-FE72-47FC-BFB5-F012B6FDE92A}" type="pres">
      <dgm:prSet presAssocID="{0FEAAE1C-E9BB-4833-8348-5A3A948B3C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56FC4-CDDF-4ED9-A316-FE9A9CEED7E7}" type="pres">
      <dgm:prSet presAssocID="{0FEAAE1C-E9BB-4833-8348-5A3A948B3C37}" presName="negativeSpace" presStyleCnt="0"/>
      <dgm:spPr/>
    </dgm:pt>
    <dgm:pt modelId="{D56D99E3-0335-4E7E-ADD8-EC9FA061644A}" type="pres">
      <dgm:prSet presAssocID="{0FEAAE1C-E9BB-4833-8348-5A3A948B3C3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9ADC7-9D22-4BB5-9365-B6530DDF06B1}" type="pres">
      <dgm:prSet presAssocID="{D27B410A-AAE2-4A11-A582-F1A362369469}" presName="spaceBetweenRectangles" presStyleCnt="0"/>
      <dgm:spPr/>
    </dgm:pt>
    <dgm:pt modelId="{2CD370A8-A3C7-4A92-BEEF-A21A59087DDD}" type="pres">
      <dgm:prSet presAssocID="{D33B293A-FA4B-4FC1-AA01-06DCA82A73C2}" presName="parentLin" presStyleCnt="0"/>
      <dgm:spPr/>
    </dgm:pt>
    <dgm:pt modelId="{B6AC33EB-8CE1-4E2A-A79E-ECBD2501AFDA}" type="pres">
      <dgm:prSet presAssocID="{D33B293A-FA4B-4FC1-AA01-06DCA82A73C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9741011-CFA3-477E-9A65-2AD6A88D1ED2}" type="pres">
      <dgm:prSet presAssocID="{D33B293A-FA4B-4FC1-AA01-06DCA82A73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FFD0C-697D-42ED-8AD9-983CF9CB5180}" type="pres">
      <dgm:prSet presAssocID="{D33B293A-FA4B-4FC1-AA01-06DCA82A73C2}" presName="negativeSpace" presStyleCnt="0"/>
      <dgm:spPr/>
    </dgm:pt>
    <dgm:pt modelId="{833B0DC2-4182-42E7-BFD8-7563075E1BE5}" type="pres">
      <dgm:prSet presAssocID="{D33B293A-FA4B-4FC1-AA01-06DCA82A73C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24011-BAE5-4B5B-84E1-E1618439FFDA}" type="pres">
      <dgm:prSet presAssocID="{662B681E-5075-47B6-8AEB-48FFB5BFB611}" presName="spaceBetweenRectangles" presStyleCnt="0"/>
      <dgm:spPr/>
    </dgm:pt>
    <dgm:pt modelId="{F9B67A24-7726-4F5A-B98D-AB0AC220BEF7}" type="pres">
      <dgm:prSet presAssocID="{C253089E-0777-4590-9880-E6B2A1C2DE7C}" presName="parentLin" presStyleCnt="0"/>
      <dgm:spPr/>
    </dgm:pt>
    <dgm:pt modelId="{9EA8B66D-E7FB-4533-8F5A-DA0E7C0D5320}" type="pres">
      <dgm:prSet presAssocID="{C253089E-0777-4590-9880-E6B2A1C2DE7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87D93BE-6D5D-44CA-9234-4A715BE6BEA8}" type="pres">
      <dgm:prSet presAssocID="{C253089E-0777-4590-9880-E6B2A1C2DE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EA87F-5115-4D1A-82E3-BB0D865042D0}" type="pres">
      <dgm:prSet presAssocID="{C253089E-0777-4590-9880-E6B2A1C2DE7C}" presName="negativeSpace" presStyleCnt="0"/>
      <dgm:spPr/>
    </dgm:pt>
    <dgm:pt modelId="{0CC61003-483C-4B04-96B7-CB0212700F40}" type="pres">
      <dgm:prSet presAssocID="{C253089E-0777-4590-9880-E6B2A1C2DE7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0590C31-CE08-41E6-B618-96F64435C11D}" type="presOf" srcId="{2F3E8C4B-44D6-4D1D-A644-5D0994808A9D}" destId="{833B0DC2-4182-42E7-BFD8-7563075E1BE5}" srcOrd="0" destOrd="1" presId="urn:microsoft.com/office/officeart/2005/8/layout/list1"/>
    <dgm:cxn modelId="{6CF0468C-ECD6-4880-9498-AA8D9C90B617}" srcId="{D33B293A-FA4B-4FC1-AA01-06DCA82A73C2}" destId="{22E92748-45C5-414D-ACF5-FA2AC022D559}" srcOrd="1" destOrd="0" parTransId="{5259E221-AA4D-4317-813A-8FDCD17B2C9C}" sibTransId="{8390C968-B29A-4C78-A8EC-A83786BE0315}"/>
    <dgm:cxn modelId="{A84016FF-7458-465D-9C40-B3B9D3BACBD0}" srcId="{55B088E3-C827-43B0-8291-446F249970C9}" destId="{C253089E-0777-4590-9880-E6B2A1C2DE7C}" srcOrd="2" destOrd="0" parTransId="{740F5340-E938-4BE5-AE5E-E36E603CE12B}" sibTransId="{0F273FAF-C29B-4FBE-A032-BC61485FBD2A}"/>
    <dgm:cxn modelId="{AE4E109C-9289-4E1D-AD5A-76243F323F47}" type="presOf" srcId="{C253089E-0777-4590-9880-E6B2A1C2DE7C}" destId="{9EA8B66D-E7FB-4533-8F5A-DA0E7C0D5320}" srcOrd="0" destOrd="0" presId="urn:microsoft.com/office/officeart/2005/8/layout/list1"/>
    <dgm:cxn modelId="{CE186BA6-AF29-4F4C-9E7C-689CDC79AF3F}" type="presOf" srcId="{C253089E-0777-4590-9880-E6B2A1C2DE7C}" destId="{187D93BE-6D5D-44CA-9234-4A715BE6BEA8}" srcOrd="1" destOrd="0" presId="urn:microsoft.com/office/officeart/2005/8/layout/list1"/>
    <dgm:cxn modelId="{AD4AFB10-8BB9-4A68-8E5D-886D9A842CD1}" type="presOf" srcId="{D69F05DD-2797-4861-A32B-51F011974C31}" destId="{D56D99E3-0335-4E7E-ADD8-EC9FA061644A}" srcOrd="0" destOrd="1" presId="urn:microsoft.com/office/officeart/2005/8/layout/list1"/>
    <dgm:cxn modelId="{0D9F71AC-9223-4DC7-BE45-EDACFB3B61DE}" type="presOf" srcId="{0FEAAE1C-E9BB-4833-8348-5A3A948B3C37}" destId="{A8E40728-7D80-4BF8-9701-7669383878EB}" srcOrd="0" destOrd="0" presId="urn:microsoft.com/office/officeart/2005/8/layout/list1"/>
    <dgm:cxn modelId="{B5151F02-A15A-4B1B-88E9-43E6F564F0E8}" srcId="{0FEAAE1C-E9BB-4833-8348-5A3A948B3C37}" destId="{D69F05DD-2797-4861-A32B-51F011974C31}" srcOrd="1" destOrd="0" parTransId="{30889217-1E61-4943-9C92-C18B9F8DB5B3}" sibTransId="{7D00E0E2-DC0B-43E7-BA15-B7028696610E}"/>
    <dgm:cxn modelId="{4AC4C463-D755-42F7-853B-A5DBF3F40F8A}" srcId="{6546DE25-A768-4C9C-8734-CBEC811BD4AE}" destId="{2F3E8C4B-44D6-4D1D-A644-5D0994808A9D}" srcOrd="0" destOrd="0" parTransId="{509958F5-DD43-43CD-ACC3-0E895A6B13B5}" sibTransId="{4FA6990B-46ED-4CCA-9CD5-61330819D0B7}"/>
    <dgm:cxn modelId="{88520F11-7899-4F78-8F65-49DBB0C5F632}" srcId="{55B088E3-C827-43B0-8291-446F249970C9}" destId="{0FEAAE1C-E9BB-4833-8348-5A3A948B3C37}" srcOrd="0" destOrd="0" parTransId="{F46A473E-1B07-404B-A4FE-D6D7C3261637}" sibTransId="{D27B410A-AAE2-4A11-A582-F1A362369469}"/>
    <dgm:cxn modelId="{D82BF0BF-6500-493E-B468-A6EEF3D2C366}" type="presOf" srcId="{D33B293A-FA4B-4FC1-AA01-06DCA82A73C2}" destId="{B6AC33EB-8CE1-4E2A-A79E-ECBD2501AFDA}" srcOrd="0" destOrd="0" presId="urn:microsoft.com/office/officeart/2005/8/layout/list1"/>
    <dgm:cxn modelId="{BAB990F9-8B15-4CBE-B51A-149596C61927}" srcId="{D33B293A-FA4B-4FC1-AA01-06DCA82A73C2}" destId="{D58C2306-D2F8-47C3-A95E-0DBD69805ACB}" srcOrd="2" destOrd="0" parTransId="{81FE5191-875A-4F76-9C1E-3E6B8FC0F9B9}" sibTransId="{4D32F566-F6B1-4736-BBB5-7EE67A43E14C}"/>
    <dgm:cxn modelId="{0AC7C72C-A052-4311-A599-93A4AA11EFB1}" srcId="{0FEAAE1C-E9BB-4833-8348-5A3A948B3C37}" destId="{5A6FF268-AC6C-4392-836B-111ABAE4267A}" srcOrd="0" destOrd="0" parTransId="{A00E98E0-35DD-41ED-8AA0-0CB16247F84C}" sibTransId="{259721DF-ED8C-43E5-B61F-B559E61D0DFC}"/>
    <dgm:cxn modelId="{ECFB3C14-8B8E-4631-98B2-7EC40396D33B}" type="presOf" srcId="{D58C2306-D2F8-47C3-A95E-0DBD69805ACB}" destId="{833B0DC2-4182-42E7-BFD8-7563075E1BE5}" srcOrd="0" destOrd="3" presId="urn:microsoft.com/office/officeart/2005/8/layout/list1"/>
    <dgm:cxn modelId="{6788BF9F-AA89-4EDB-9F0E-470CAB616F59}" type="presOf" srcId="{55B088E3-C827-43B0-8291-446F249970C9}" destId="{FB70D31E-1892-4E6F-BA3D-94F74DA8213C}" srcOrd="0" destOrd="0" presId="urn:microsoft.com/office/officeart/2005/8/layout/list1"/>
    <dgm:cxn modelId="{9E2DF69D-E7F5-41EB-8499-0B56B69E9E6C}" type="presOf" srcId="{5A6FF268-AC6C-4392-836B-111ABAE4267A}" destId="{D56D99E3-0335-4E7E-ADD8-EC9FA061644A}" srcOrd="0" destOrd="0" presId="urn:microsoft.com/office/officeart/2005/8/layout/list1"/>
    <dgm:cxn modelId="{46AA9BD9-D2C3-417F-8A1E-58B3DD44B9CF}" type="presOf" srcId="{6546DE25-A768-4C9C-8734-CBEC811BD4AE}" destId="{833B0DC2-4182-42E7-BFD8-7563075E1BE5}" srcOrd="0" destOrd="0" presId="urn:microsoft.com/office/officeart/2005/8/layout/list1"/>
    <dgm:cxn modelId="{CDC252CF-FEEF-490B-8CAB-832102B92B6F}" srcId="{D33B293A-FA4B-4FC1-AA01-06DCA82A73C2}" destId="{6546DE25-A768-4C9C-8734-CBEC811BD4AE}" srcOrd="0" destOrd="0" parTransId="{DFC32B01-CCEC-4CC4-A900-99F929D1FE8E}" sibTransId="{10EA115B-3629-400D-B15E-2BDBE779CA5D}"/>
    <dgm:cxn modelId="{BCEA1CC9-4DF2-4CE1-BA8F-7C1769CC20D3}" type="presOf" srcId="{0FEAAE1C-E9BB-4833-8348-5A3A948B3C37}" destId="{2F2F771A-FE72-47FC-BFB5-F012B6FDE92A}" srcOrd="1" destOrd="0" presId="urn:microsoft.com/office/officeart/2005/8/layout/list1"/>
    <dgm:cxn modelId="{E25F5B8A-ECAF-4FD8-A5DB-D88C6004E09B}" type="presOf" srcId="{22E92748-45C5-414D-ACF5-FA2AC022D559}" destId="{833B0DC2-4182-42E7-BFD8-7563075E1BE5}" srcOrd="0" destOrd="2" presId="urn:microsoft.com/office/officeart/2005/8/layout/list1"/>
    <dgm:cxn modelId="{93C6215E-4B0A-4F5E-BAB5-9543B19F16DB}" srcId="{55B088E3-C827-43B0-8291-446F249970C9}" destId="{D33B293A-FA4B-4FC1-AA01-06DCA82A73C2}" srcOrd="1" destOrd="0" parTransId="{B1ACEBC5-4327-4532-B26B-6C3EF6D8CC04}" sibTransId="{662B681E-5075-47B6-8AEB-48FFB5BFB611}"/>
    <dgm:cxn modelId="{702C4FBE-74D5-4128-9C16-BA6335DA547F}" type="presOf" srcId="{D33B293A-FA4B-4FC1-AA01-06DCA82A73C2}" destId="{E9741011-CFA3-477E-9A65-2AD6A88D1ED2}" srcOrd="1" destOrd="0" presId="urn:microsoft.com/office/officeart/2005/8/layout/list1"/>
    <dgm:cxn modelId="{BF304502-AC32-4A40-A895-64C121B6AAA9}" type="presParOf" srcId="{FB70D31E-1892-4E6F-BA3D-94F74DA8213C}" destId="{E57282B5-9A5A-4F90-A484-7C6B88FC64FA}" srcOrd="0" destOrd="0" presId="urn:microsoft.com/office/officeart/2005/8/layout/list1"/>
    <dgm:cxn modelId="{1A312F08-A04D-4A61-BF20-194209B0FD60}" type="presParOf" srcId="{E57282B5-9A5A-4F90-A484-7C6B88FC64FA}" destId="{A8E40728-7D80-4BF8-9701-7669383878EB}" srcOrd="0" destOrd="0" presId="urn:microsoft.com/office/officeart/2005/8/layout/list1"/>
    <dgm:cxn modelId="{07E63E82-15A1-4911-8435-8B503647F4E8}" type="presParOf" srcId="{E57282B5-9A5A-4F90-A484-7C6B88FC64FA}" destId="{2F2F771A-FE72-47FC-BFB5-F012B6FDE92A}" srcOrd="1" destOrd="0" presId="urn:microsoft.com/office/officeart/2005/8/layout/list1"/>
    <dgm:cxn modelId="{8A936836-0177-467A-AD0E-11A5C18EC448}" type="presParOf" srcId="{FB70D31E-1892-4E6F-BA3D-94F74DA8213C}" destId="{8F856FC4-CDDF-4ED9-A316-FE9A9CEED7E7}" srcOrd="1" destOrd="0" presId="urn:microsoft.com/office/officeart/2005/8/layout/list1"/>
    <dgm:cxn modelId="{52307C97-90F6-46E4-B942-371319D96B5A}" type="presParOf" srcId="{FB70D31E-1892-4E6F-BA3D-94F74DA8213C}" destId="{D56D99E3-0335-4E7E-ADD8-EC9FA061644A}" srcOrd="2" destOrd="0" presId="urn:microsoft.com/office/officeart/2005/8/layout/list1"/>
    <dgm:cxn modelId="{DE384819-8C70-4A55-B504-DEF8CFA6FD5C}" type="presParOf" srcId="{FB70D31E-1892-4E6F-BA3D-94F74DA8213C}" destId="{8D89ADC7-9D22-4BB5-9365-B6530DDF06B1}" srcOrd="3" destOrd="0" presId="urn:microsoft.com/office/officeart/2005/8/layout/list1"/>
    <dgm:cxn modelId="{C2C0D290-77FA-4024-9783-44FF26D19D3A}" type="presParOf" srcId="{FB70D31E-1892-4E6F-BA3D-94F74DA8213C}" destId="{2CD370A8-A3C7-4A92-BEEF-A21A59087DDD}" srcOrd="4" destOrd="0" presId="urn:microsoft.com/office/officeart/2005/8/layout/list1"/>
    <dgm:cxn modelId="{4BBEB2F5-9178-4C08-82A4-2DE523948FC0}" type="presParOf" srcId="{2CD370A8-A3C7-4A92-BEEF-A21A59087DDD}" destId="{B6AC33EB-8CE1-4E2A-A79E-ECBD2501AFDA}" srcOrd="0" destOrd="0" presId="urn:microsoft.com/office/officeart/2005/8/layout/list1"/>
    <dgm:cxn modelId="{37DE6779-80E8-4E21-A69D-32911FE76471}" type="presParOf" srcId="{2CD370A8-A3C7-4A92-BEEF-A21A59087DDD}" destId="{E9741011-CFA3-477E-9A65-2AD6A88D1ED2}" srcOrd="1" destOrd="0" presId="urn:microsoft.com/office/officeart/2005/8/layout/list1"/>
    <dgm:cxn modelId="{253DDAFA-F716-400F-A750-1F42A5913F89}" type="presParOf" srcId="{FB70D31E-1892-4E6F-BA3D-94F74DA8213C}" destId="{4EDFFD0C-697D-42ED-8AD9-983CF9CB5180}" srcOrd="5" destOrd="0" presId="urn:microsoft.com/office/officeart/2005/8/layout/list1"/>
    <dgm:cxn modelId="{40B28C7C-9C8F-4A93-A156-783F20A4D680}" type="presParOf" srcId="{FB70D31E-1892-4E6F-BA3D-94F74DA8213C}" destId="{833B0DC2-4182-42E7-BFD8-7563075E1BE5}" srcOrd="6" destOrd="0" presId="urn:microsoft.com/office/officeart/2005/8/layout/list1"/>
    <dgm:cxn modelId="{FA880840-2742-4B89-960C-D3337138375F}" type="presParOf" srcId="{FB70D31E-1892-4E6F-BA3D-94F74DA8213C}" destId="{D9424011-BAE5-4B5B-84E1-E1618439FFDA}" srcOrd="7" destOrd="0" presId="urn:microsoft.com/office/officeart/2005/8/layout/list1"/>
    <dgm:cxn modelId="{8FB066B4-BA43-4516-AA88-F9820F8E8F6F}" type="presParOf" srcId="{FB70D31E-1892-4E6F-BA3D-94F74DA8213C}" destId="{F9B67A24-7726-4F5A-B98D-AB0AC220BEF7}" srcOrd="8" destOrd="0" presId="urn:microsoft.com/office/officeart/2005/8/layout/list1"/>
    <dgm:cxn modelId="{0497BE4D-CF76-4303-A026-3DDABAFBC0AB}" type="presParOf" srcId="{F9B67A24-7726-4F5A-B98D-AB0AC220BEF7}" destId="{9EA8B66D-E7FB-4533-8F5A-DA0E7C0D5320}" srcOrd="0" destOrd="0" presId="urn:microsoft.com/office/officeart/2005/8/layout/list1"/>
    <dgm:cxn modelId="{144A36F0-E602-4C66-9455-D7CFA62A5FDC}" type="presParOf" srcId="{F9B67A24-7726-4F5A-B98D-AB0AC220BEF7}" destId="{187D93BE-6D5D-44CA-9234-4A715BE6BEA8}" srcOrd="1" destOrd="0" presId="urn:microsoft.com/office/officeart/2005/8/layout/list1"/>
    <dgm:cxn modelId="{0EE8CD83-6324-4C71-A85A-D691DDA0C30C}" type="presParOf" srcId="{FB70D31E-1892-4E6F-BA3D-94F74DA8213C}" destId="{2BCEA87F-5115-4D1A-82E3-BB0D865042D0}" srcOrd="9" destOrd="0" presId="urn:microsoft.com/office/officeart/2005/8/layout/list1"/>
    <dgm:cxn modelId="{98F8D7CB-1FA7-4632-9674-9BD142DE45DA}" type="presParOf" srcId="{FB70D31E-1892-4E6F-BA3D-94F74DA8213C}" destId="{0CC61003-483C-4B04-96B7-CB0212700F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3EDB37-BECF-42FC-8EDE-513A2CF36AC7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EC48C8-E7E6-4772-97AD-11AA47DA7453}">
      <dgm:prSet phldrT="[Text]" custT="1"/>
      <dgm:spPr/>
      <dgm:t>
        <a:bodyPr/>
        <a:lstStyle/>
        <a:p>
          <a:r>
            <a:rPr lang="en-US" sz="1600" dirty="0"/>
            <a:t>Medical / Rx Coverage</a:t>
          </a:r>
        </a:p>
      </dgm:t>
    </dgm:pt>
    <dgm:pt modelId="{43EBBBEE-C730-45DC-8049-81A1B0179479}" type="parTrans" cxnId="{7AF8F07E-F0BF-498D-9691-12F683618777}">
      <dgm:prSet/>
      <dgm:spPr/>
      <dgm:t>
        <a:bodyPr/>
        <a:lstStyle/>
        <a:p>
          <a:endParaRPr lang="en-US" sz="4000"/>
        </a:p>
      </dgm:t>
    </dgm:pt>
    <dgm:pt modelId="{E44C6BAF-6BD7-432C-BED6-6E71DB8DD377}" type="sibTrans" cxnId="{7AF8F07E-F0BF-498D-9691-12F683618777}">
      <dgm:prSet/>
      <dgm:spPr/>
      <dgm:t>
        <a:bodyPr/>
        <a:lstStyle/>
        <a:p>
          <a:endParaRPr lang="en-US" sz="4000"/>
        </a:p>
      </dgm:t>
    </dgm:pt>
    <dgm:pt modelId="{3E91E397-4893-4A76-BF2E-D095716187F7}">
      <dgm:prSet phldrT="[Text]" custT="1"/>
      <dgm:spPr/>
      <dgm:t>
        <a:bodyPr/>
        <a:lstStyle/>
        <a:p>
          <a:r>
            <a:rPr lang="en-US" sz="1600" dirty="0"/>
            <a:t>Moving from BlueKC to Aetna</a:t>
          </a:r>
        </a:p>
      </dgm:t>
    </dgm:pt>
    <dgm:pt modelId="{680B8FB9-5CC7-41CE-85A8-E138AA6E9A76}" type="parTrans" cxnId="{3D1E662B-12AA-486B-BD19-BB78CE054BE5}">
      <dgm:prSet/>
      <dgm:spPr/>
      <dgm:t>
        <a:bodyPr/>
        <a:lstStyle/>
        <a:p>
          <a:endParaRPr lang="en-US" sz="4000"/>
        </a:p>
      </dgm:t>
    </dgm:pt>
    <dgm:pt modelId="{B0CCA9E0-3DC6-45DB-8A08-4B5238B9E39C}" type="sibTrans" cxnId="{3D1E662B-12AA-486B-BD19-BB78CE054BE5}">
      <dgm:prSet/>
      <dgm:spPr/>
      <dgm:t>
        <a:bodyPr/>
        <a:lstStyle/>
        <a:p>
          <a:endParaRPr lang="en-US" sz="4000"/>
        </a:p>
      </dgm:t>
    </dgm:pt>
    <dgm:pt modelId="{43307C2B-0DE6-472B-B140-3A36E0039F99}">
      <dgm:prSet phldrT="[Text]" custT="1"/>
      <dgm:spPr/>
      <dgm:t>
        <a:bodyPr/>
        <a:lstStyle/>
        <a:p>
          <a:r>
            <a:rPr lang="en-US" sz="1200" dirty="0"/>
            <a:t>Competitive Premiums &amp; Benefit Enhancements</a:t>
          </a:r>
        </a:p>
      </dgm:t>
    </dgm:pt>
    <dgm:pt modelId="{B16A682F-1301-4D62-A77F-546B3C37AA32}" type="parTrans" cxnId="{E1544F46-B360-44F4-A618-84160BF2988B}">
      <dgm:prSet/>
      <dgm:spPr/>
      <dgm:t>
        <a:bodyPr/>
        <a:lstStyle/>
        <a:p>
          <a:endParaRPr lang="en-US" sz="4000"/>
        </a:p>
      </dgm:t>
    </dgm:pt>
    <dgm:pt modelId="{1D165F48-2E29-4A67-94C4-0F4AC5D116F7}" type="sibTrans" cxnId="{E1544F46-B360-44F4-A618-84160BF2988B}">
      <dgm:prSet/>
      <dgm:spPr/>
      <dgm:t>
        <a:bodyPr/>
        <a:lstStyle/>
        <a:p>
          <a:endParaRPr lang="en-US" sz="4000"/>
        </a:p>
      </dgm:t>
    </dgm:pt>
    <dgm:pt modelId="{5D7D9753-0EA1-41C1-9ED4-F94A1BE7CCB5}">
      <dgm:prSet phldrT="[Text]" custT="1"/>
      <dgm:spPr/>
      <dgm:t>
        <a:bodyPr/>
        <a:lstStyle/>
        <a:p>
          <a:r>
            <a:rPr lang="en-US" sz="1600" dirty="0"/>
            <a:t>Dental</a:t>
          </a:r>
        </a:p>
      </dgm:t>
    </dgm:pt>
    <dgm:pt modelId="{B65EBCFE-E710-4023-8B06-E5CFE9D5E5B0}" type="parTrans" cxnId="{7EE50B1E-ECC9-4802-BD25-EE510422E041}">
      <dgm:prSet/>
      <dgm:spPr/>
      <dgm:t>
        <a:bodyPr/>
        <a:lstStyle/>
        <a:p>
          <a:endParaRPr lang="en-US" sz="4000"/>
        </a:p>
      </dgm:t>
    </dgm:pt>
    <dgm:pt modelId="{001CCC11-8F41-4285-BD27-A8A593C0254A}" type="sibTrans" cxnId="{7EE50B1E-ECC9-4802-BD25-EE510422E041}">
      <dgm:prSet/>
      <dgm:spPr/>
      <dgm:t>
        <a:bodyPr/>
        <a:lstStyle/>
        <a:p>
          <a:endParaRPr lang="en-US" sz="4000"/>
        </a:p>
      </dgm:t>
    </dgm:pt>
    <dgm:pt modelId="{9891C0B3-5E2C-4BD3-A920-4C517B9FFEEE}">
      <dgm:prSet phldrT="[Text]" custT="1"/>
      <dgm:spPr/>
      <dgm:t>
        <a:bodyPr/>
        <a:lstStyle/>
        <a:p>
          <a:r>
            <a:rPr lang="en-US" sz="1600" dirty="0"/>
            <a:t>Remaining with Delta Dental of MO</a:t>
          </a:r>
        </a:p>
      </dgm:t>
    </dgm:pt>
    <dgm:pt modelId="{F5CB218A-3794-4E22-834F-4FB5A1D41C3D}" type="parTrans" cxnId="{359BAD96-C482-4945-8880-B162E079C5B7}">
      <dgm:prSet/>
      <dgm:spPr/>
      <dgm:t>
        <a:bodyPr/>
        <a:lstStyle/>
        <a:p>
          <a:endParaRPr lang="en-US" sz="4000"/>
        </a:p>
      </dgm:t>
    </dgm:pt>
    <dgm:pt modelId="{56A94EC3-D953-4BA6-BA15-D8B0CC03CAB7}" type="sibTrans" cxnId="{359BAD96-C482-4945-8880-B162E079C5B7}">
      <dgm:prSet/>
      <dgm:spPr/>
      <dgm:t>
        <a:bodyPr/>
        <a:lstStyle/>
        <a:p>
          <a:endParaRPr lang="en-US" sz="4000"/>
        </a:p>
      </dgm:t>
    </dgm:pt>
    <dgm:pt modelId="{DB6F8286-9C66-455E-BFEA-C71AE8C7CCD8}">
      <dgm:prSet phldrT="[Text]" custT="1"/>
      <dgm:spPr/>
      <dgm:t>
        <a:bodyPr/>
        <a:lstStyle/>
        <a:p>
          <a:r>
            <a:rPr lang="en-US" sz="1200" dirty="0"/>
            <a:t>Benefit Enhancement</a:t>
          </a:r>
        </a:p>
      </dgm:t>
    </dgm:pt>
    <dgm:pt modelId="{256F10CE-27B4-4580-AF75-B2995FA974CF}" type="parTrans" cxnId="{75143152-6727-4922-B8A7-D88CBD1388AE}">
      <dgm:prSet/>
      <dgm:spPr/>
      <dgm:t>
        <a:bodyPr/>
        <a:lstStyle/>
        <a:p>
          <a:endParaRPr lang="en-US" sz="4000"/>
        </a:p>
      </dgm:t>
    </dgm:pt>
    <dgm:pt modelId="{DC80E1F5-6E05-446A-97F4-235C9CC42982}" type="sibTrans" cxnId="{75143152-6727-4922-B8A7-D88CBD1388AE}">
      <dgm:prSet/>
      <dgm:spPr/>
      <dgm:t>
        <a:bodyPr/>
        <a:lstStyle/>
        <a:p>
          <a:endParaRPr lang="en-US" sz="4000"/>
        </a:p>
      </dgm:t>
    </dgm:pt>
    <dgm:pt modelId="{9FB11668-45B4-405E-9264-3315EEA55E8D}">
      <dgm:prSet phldrT="[Text]" custT="1"/>
      <dgm:spPr/>
      <dgm:t>
        <a:bodyPr/>
        <a:lstStyle/>
        <a:p>
          <a:r>
            <a:rPr lang="en-US" sz="1600" dirty="0"/>
            <a:t>Voluntary Vision</a:t>
          </a:r>
        </a:p>
      </dgm:t>
    </dgm:pt>
    <dgm:pt modelId="{6981957B-1BCF-4016-87D2-41D49B9C94DC}" type="parTrans" cxnId="{7D51078A-3C6A-4C39-BF75-86E8A529553F}">
      <dgm:prSet/>
      <dgm:spPr/>
      <dgm:t>
        <a:bodyPr/>
        <a:lstStyle/>
        <a:p>
          <a:endParaRPr lang="en-US" sz="4000"/>
        </a:p>
      </dgm:t>
    </dgm:pt>
    <dgm:pt modelId="{F043860B-48B9-4D68-92B9-01837C452217}" type="sibTrans" cxnId="{7D51078A-3C6A-4C39-BF75-86E8A529553F}">
      <dgm:prSet/>
      <dgm:spPr/>
      <dgm:t>
        <a:bodyPr/>
        <a:lstStyle/>
        <a:p>
          <a:endParaRPr lang="en-US" sz="4000"/>
        </a:p>
      </dgm:t>
    </dgm:pt>
    <dgm:pt modelId="{485C5BC7-170D-4738-9E21-C5933DEBD74E}">
      <dgm:prSet phldrT="[Text]" custT="1"/>
      <dgm:spPr/>
      <dgm:t>
        <a:bodyPr/>
        <a:lstStyle/>
        <a:p>
          <a:r>
            <a:rPr lang="en-US" sz="1600" dirty="0"/>
            <a:t>New offering 7/1/20</a:t>
          </a:r>
        </a:p>
      </dgm:t>
    </dgm:pt>
    <dgm:pt modelId="{90DC47B7-6C87-4EB3-85E2-2DFC3F792922}" type="parTrans" cxnId="{373C555C-BEDA-4AB7-933F-C4322B1497F2}">
      <dgm:prSet/>
      <dgm:spPr/>
      <dgm:t>
        <a:bodyPr/>
        <a:lstStyle/>
        <a:p>
          <a:endParaRPr lang="en-US" sz="4000"/>
        </a:p>
      </dgm:t>
    </dgm:pt>
    <dgm:pt modelId="{81A1CFF2-5D02-46D1-9B81-DDA2D6E8A961}" type="sibTrans" cxnId="{373C555C-BEDA-4AB7-933F-C4322B1497F2}">
      <dgm:prSet/>
      <dgm:spPr/>
      <dgm:t>
        <a:bodyPr/>
        <a:lstStyle/>
        <a:p>
          <a:endParaRPr lang="en-US" sz="4000"/>
        </a:p>
      </dgm:t>
    </dgm:pt>
    <dgm:pt modelId="{2EDF7CD9-A66E-4F2B-BC41-C1D80E9BDA47}">
      <dgm:prSet phldrT="[Text]" custT="1"/>
      <dgm:spPr/>
      <dgm:t>
        <a:bodyPr/>
        <a:lstStyle/>
        <a:p>
          <a:r>
            <a:rPr lang="en-US" sz="1600" dirty="0"/>
            <a:t>Voluntary Hospital Indemnity Plan</a:t>
          </a:r>
        </a:p>
      </dgm:t>
    </dgm:pt>
    <dgm:pt modelId="{67A53484-85B4-499D-B012-8631F619C154}" type="parTrans" cxnId="{1BC4D550-B117-40CC-BA97-A989EF9DA37E}">
      <dgm:prSet/>
      <dgm:spPr/>
      <dgm:t>
        <a:bodyPr/>
        <a:lstStyle/>
        <a:p>
          <a:endParaRPr lang="en-US" sz="4000"/>
        </a:p>
      </dgm:t>
    </dgm:pt>
    <dgm:pt modelId="{0112BD74-F8F5-45F0-8BD3-D9DE78BAA804}" type="sibTrans" cxnId="{1BC4D550-B117-40CC-BA97-A989EF9DA37E}">
      <dgm:prSet/>
      <dgm:spPr/>
      <dgm:t>
        <a:bodyPr/>
        <a:lstStyle/>
        <a:p>
          <a:endParaRPr lang="en-US" sz="4000"/>
        </a:p>
      </dgm:t>
    </dgm:pt>
    <dgm:pt modelId="{F3D2D169-BA99-41F3-8BF2-3836FCAE61C6}">
      <dgm:prSet phldrT="[Text]" custT="1"/>
      <dgm:spPr/>
      <dgm:t>
        <a:bodyPr/>
        <a:lstStyle/>
        <a:p>
          <a:r>
            <a:rPr lang="en-US" sz="1600" dirty="0"/>
            <a:t>Renewing with EyeMed</a:t>
          </a:r>
        </a:p>
      </dgm:t>
    </dgm:pt>
    <dgm:pt modelId="{24FCABDD-3C43-45AE-8AEC-1E1C0F8D418D}" type="parTrans" cxnId="{DC001146-DECE-4CCF-9C55-500C3B112193}">
      <dgm:prSet/>
      <dgm:spPr/>
      <dgm:t>
        <a:bodyPr/>
        <a:lstStyle/>
        <a:p>
          <a:endParaRPr lang="en-US" sz="4000"/>
        </a:p>
      </dgm:t>
    </dgm:pt>
    <dgm:pt modelId="{99A02F51-9C52-450B-A6C6-9BE8F6A5F60F}" type="sibTrans" cxnId="{DC001146-DECE-4CCF-9C55-500C3B112193}">
      <dgm:prSet/>
      <dgm:spPr/>
      <dgm:t>
        <a:bodyPr/>
        <a:lstStyle/>
        <a:p>
          <a:endParaRPr lang="en-US" sz="4000"/>
        </a:p>
      </dgm:t>
    </dgm:pt>
    <dgm:pt modelId="{2E1D4863-8400-41C8-987D-E5D2A31F8469}">
      <dgm:prSet phldrT="[Text]" custT="1"/>
      <dgm:spPr/>
      <dgm:t>
        <a:bodyPr/>
        <a:lstStyle/>
        <a:p>
          <a:r>
            <a:rPr lang="en-US" sz="1200" dirty="0"/>
            <a:t>Premium Increase to Retain Generous Plan Design</a:t>
          </a:r>
        </a:p>
      </dgm:t>
    </dgm:pt>
    <dgm:pt modelId="{14BEF4DF-5147-46AD-B12D-26F7D2652719}" type="parTrans" cxnId="{D01B74BA-3484-44B2-907A-C30446AC685F}">
      <dgm:prSet/>
      <dgm:spPr/>
      <dgm:t>
        <a:bodyPr/>
        <a:lstStyle/>
        <a:p>
          <a:endParaRPr lang="en-US" sz="4000"/>
        </a:p>
      </dgm:t>
    </dgm:pt>
    <dgm:pt modelId="{8215B144-0423-469D-AC66-E8FB9ADFC9F5}" type="sibTrans" cxnId="{D01B74BA-3484-44B2-907A-C30446AC685F}">
      <dgm:prSet/>
      <dgm:spPr/>
      <dgm:t>
        <a:bodyPr/>
        <a:lstStyle/>
        <a:p>
          <a:endParaRPr lang="en-US" sz="4000"/>
        </a:p>
      </dgm:t>
    </dgm:pt>
    <dgm:pt modelId="{C8157206-BAB8-4552-8FAA-BA85FEE02385}">
      <dgm:prSet phldrT="[Text]" custT="1"/>
      <dgm:spPr/>
      <dgm:t>
        <a:bodyPr/>
        <a:lstStyle/>
        <a:p>
          <a:r>
            <a:rPr lang="en-US" sz="1600" dirty="0"/>
            <a:t>Term Life &amp; Disability Plans</a:t>
          </a:r>
        </a:p>
      </dgm:t>
    </dgm:pt>
    <dgm:pt modelId="{D3DE1CA8-367D-4385-8EEC-9B354566C468}" type="parTrans" cxnId="{848EAB74-92B5-470D-9134-EBFC20E67C87}">
      <dgm:prSet/>
      <dgm:spPr/>
      <dgm:t>
        <a:bodyPr/>
        <a:lstStyle/>
        <a:p>
          <a:endParaRPr lang="en-US" sz="4000"/>
        </a:p>
      </dgm:t>
    </dgm:pt>
    <dgm:pt modelId="{E9DEA985-FDAE-4D95-B5F4-5FC701EE8A34}" type="sibTrans" cxnId="{848EAB74-92B5-470D-9134-EBFC20E67C87}">
      <dgm:prSet/>
      <dgm:spPr/>
      <dgm:t>
        <a:bodyPr/>
        <a:lstStyle/>
        <a:p>
          <a:endParaRPr lang="en-US" sz="4000"/>
        </a:p>
      </dgm:t>
    </dgm:pt>
    <dgm:pt modelId="{E2C316F0-C812-4E84-9C59-59DFF94E250F}">
      <dgm:prSet phldrT="[Text]" custT="1"/>
      <dgm:spPr/>
      <dgm:t>
        <a:bodyPr/>
        <a:lstStyle/>
        <a:p>
          <a:r>
            <a:rPr lang="en-US" sz="1600" dirty="0"/>
            <a:t>Permanent Life</a:t>
          </a:r>
        </a:p>
      </dgm:t>
    </dgm:pt>
    <dgm:pt modelId="{6EA5E9ED-CA2F-4A20-B996-DE8B7C2A8CB8}" type="parTrans" cxnId="{9EA78D54-130B-4120-B893-BCDE174853F1}">
      <dgm:prSet/>
      <dgm:spPr/>
      <dgm:t>
        <a:bodyPr/>
        <a:lstStyle/>
        <a:p>
          <a:endParaRPr lang="en-US" sz="4000"/>
        </a:p>
      </dgm:t>
    </dgm:pt>
    <dgm:pt modelId="{D2AC9C01-AB9A-4963-BD24-391E2AFA95CB}" type="sibTrans" cxnId="{9EA78D54-130B-4120-B893-BCDE174853F1}">
      <dgm:prSet/>
      <dgm:spPr/>
      <dgm:t>
        <a:bodyPr/>
        <a:lstStyle/>
        <a:p>
          <a:endParaRPr lang="en-US" sz="4000"/>
        </a:p>
      </dgm:t>
    </dgm:pt>
    <dgm:pt modelId="{4584316C-53FD-43F9-9DFE-AA1248854281}">
      <dgm:prSet phldrT="[Text]" custT="1"/>
      <dgm:spPr/>
      <dgm:t>
        <a:bodyPr/>
        <a:lstStyle/>
        <a:p>
          <a:r>
            <a:rPr lang="en-US" sz="1600" dirty="0"/>
            <a:t>Identity Theft</a:t>
          </a:r>
        </a:p>
      </dgm:t>
    </dgm:pt>
    <dgm:pt modelId="{D527FA63-B3B1-4299-97F7-4D9E9F1DA67A}" type="parTrans" cxnId="{DFEA6EC8-5ACA-495F-869B-274AB24FCCBC}">
      <dgm:prSet/>
      <dgm:spPr/>
      <dgm:t>
        <a:bodyPr/>
        <a:lstStyle/>
        <a:p>
          <a:endParaRPr lang="en-US" sz="4000"/>
        </a:p>
      </dgm:t>
    </dgm:pt>
    <dgm:pt modelId="{86F4DE19-49AA-49F5-91A6-CB8955433200}" type="sibTrans" cxnId="{DFEA6EC8-5ACA-495F-869B-274AB24FCCBC}">
      <dgm:prSet/>
      <dgm:spPr/>
      <dgm:t>
        <a:bodyPr/>
        <a:lstStyle/>
        <a:p>
          <a:endParaRPr lang="en-US" sz="4000"/>
        </a:p>
      </dgm:t>
    </dgm:pt>
    <dgm:pt modelId="{E2768F70-0885-41D6-9BCA-938FB062FA61}">
      <dgm:prSet phldrT="[Text]" custT="1"/>
      <dgm:spPr/>
      <dgm:t>
        <a:bodyPr/>
        <a:lstStyle/>
        <a:p>
          <a:r>
            <a:rPr lang="en-US" sz="1600" dirty="0"/>
            <a:t>Voluntary Critical Illness &amp; Accident</a:t>
          </a:r>
        </a:p>
      </dgm:t>
    </dgm:pt>
    <dgm:pt modelId="{24E09AFC-0843-452D-BF2B-76881DB53DE4}" type="parTrans" cxnId="{055F502B-9FDA-41B8-B6D8-B6366F91F4A7}">
      <dgm:prSet/>
      <dgm:spPr/>
      <dgm:t>
        <a:bodyPr/>
        <a:lstStyle/>
        <a:p>
          <a:endParaRPr lang="en-US" sz="4000"/>
        </a:p>
      </dgm:t>
    </dgm:pt>
    <dgm:pt modelId="{0F232554-2F2B-4C11-A4B5-3BEA27083549}" type="sibTrans" cxnId="{055F502B-9FDA-41B8-B6D8-B6366F91F4A7}">
      <dgm:prSet/>
      <dgm:spPr/>
      <dgm:t>
        <a:bodyPr/>
        <a:lstStyle/>
        <a:p>
          <a:endParaRPr lang="en-US" sz="4000"/>
        </a:p>
      </dgm:t>
    </dgm:pt>
    <dgm:pt modelId="{090AEA42-A645-41EB-B21A-0C2D8C83720B}">
      <dgm:prSet phldrT="[Text]" custT="1"/>
      <dgm:spPr/>
      <dgm:t>
        <a:bodyPr/>
        <a:lstStyle/>
        <a:p>
          <a:r>
            <a:rPr lang="en-US" sz="1600" dirty="0"/>
            <a:t>Renewing with Guardian</a:t>
          </a:r>
        </a:p>
      </dgm:t>
    </dgm:pt>
    <dgm:pt modelId="{15AD5272-9C40-45B2-9B58-2B7A0B5CA245}" type="parTrans" cxnId="{2056AEFC-515D-4B3F-BEB6-AC66E595E6AA}">
      <dgm:prSet/>
      <dgm:spPr/>
      <dgm:t>
        <a:bodyPr/>
        <a:lstStyle/>
        <a:p>
          <a:endParaRPr lang="en-US" sz="4000"/>
        </a:p>
      </dgm:t>
    </dgm:pt>
    <dgm:pt modelId="{A8517B7B-B50E-4D8D-B3FF-4C71B7138AC6}" type="sibTrans" cxnId="{2056AEFC-515D-4B3F-BEB6-AC66E595E6AA}">
      <dgm:prSet/>
      <dgm:spPr/>
      <dgm:t>
        <a:bodyPr/>
        <a:lstStyle/>
        <a:p>
          <a:endParaRPr lang="en-US" sz="4000"/>
        </a:p>
      </dgm:t>
    </dgm:pt>
    <dgm:pt modelId="{60482DB1-3538-4BC2-92F4-65A81A9A16B8}">
      <dgm:prSet phldrT="[Text]" custT="1"/>
      <dgm:spPr/>
      <dgm:t>
        <a:bodyPr/>
        <a:lstStyle/>
        <a:p>
          <a:r>
            <a:rPr lang="en-US" sz="1200" dirty="0"/>
            <a:t>No rate or plan design changes</a:t>
          </a:r>
        </a:p>
      </dgm:t>
    </dgm:pt>
    <dgm:pt modelId="{57F7E5C8-77FB-4D1D-837E-B9A508A7BA63}" type="parTrans" cxnId="{7042E03C-BF73-4125-9120-FD4F619A0A02}">
      <dgm:prSet/>
      <dgm:spPr/>
      <dgm:t>
        <a:bodyPr/>
        <a:lstStyle/>
        <a:p>
          <a:endParaRPr lang="en-US" sz="4000"/>
        </a:p>
      </dgm:t>
    </dgm:pt>
    <dgm:pt modelId="{57A11C16-AC40-4361-85A4-469CFEB3A21D}" type="sibTrans" cxnId="{7042E03C-BF73-4125-9120-FD4F619A0A02}">
      <dgm:prSet/>
      <dgm:spPr/>
      <dgm:t>
        <a:bodyPr/>
        <a:lstStyle/>
        <a:p>
          <a:endParaRPr lang="en-US" sz="4000"/>
        </a:p>
      </dgm:t>
    </dgm:pt>
    <dgm:pt modelId="{9B37695A-8B23-471D-BC3F-609BB3B9054C}">
      <dgm:prSet phldrT="[Text]" custT="1"/>
      <dgm:spPr/>
      <dgm:t>
        <a:bodyPr/>
        <a:lstStyle/>
        <a:p>
          <a:r>
            <a:rPr lang="en-US" sz="1600" dirty="0"/>
            <a:t>Remaining with Trustmark</a:t>
          </a:r>
        </a:p>
      </dgm:t>
    </dgm:pt>
    <dgm:pt modelId="{E9E9558C-D5B0-49FF-B678-67A4E9EDEB88}" type="parTrans" cxnId="{357278E8-074C-490E-A179-A616EA767CF7}">
      <dgm:prSet/>
      <dgm:spPr/>
      <dgm:t>
        <a:bodyPr/>
        <a:lstStyle/>
        <a:p>
          <a:endParaRPr lang="en-US" sz="4000"/>
        </a:p>
      </dgm:t>
    </dgm:pt>
    <dgm:pt modelId="{8DCC1906-F527-4F03-B39A-667EABD7A489}" type="sibTrans" cxnId="{357278E8-074C-490E-A179-A616EA767CF7}">
      <dgm:prSet/>
      <dgm:spPr/>
      <dgm:t>
        <a:bodyPr/>
        <a:lstStyle/>
        <a:p>
          <a:endParaRPr lang="en-US" sz="4000"/>
        </a:p>
      </dgm:t>
    </dgm:pt>
    <dgm:pt modelId="{33C2010F-75C7-442F-A662-8871EAE51028}">
      <dgm:prSet phldrT="[Text]" custT="1"/>
      <dgm:spPr/>
      <dgm:t>
        <a:bodyPr/>
        <a:lstStyle/>
        <a:p>
          <a:r>
            <a:rPr lang="en-US" sz="1600" dirty="0"/>
            <a:t>Continuing with InfoArmor</a:t>
          </a:r>
        </a:p>
      </dgm:t>
    </dgm:pt>
    <dgm:pt modelId="{B539F36B-E782-425D-8580-4246FBA72470}" type="parTrans" cxnId="{B5550332-D6C4-4B5A-B641-E771359A77F0}">
      <dgm:prSet/>
      <dgm:spPr/>
      <dgm:t>
        <a:bodyPr/>
        <a:lstStyle/>
        <a:p>
          <a:endParaRPr lang="en-US" sz="4000"/>
        </a:p>
      </dgm:t>
    </dgm:pt>
    <dgm:pt modelId="{382A8C73-EE56-45B5-9F5C-29855448C0F9}" type="sibTrans" cxnId="{B5550332-D6C4-4B5A-B641-E771359A77F0}">
      <dgm:prSet/>
      <dgm:spPr/>
      <dgm:t>
        <a:bodyPr/>
        <a:lstStyle/>
        <a:p>
          <a:endParaRPr lang="en-US" sz="4000"/>
        </a:p>
      </dgm:t>
    </dgm:pt>
    <dgm:pt modelId="{40BC9E45-BB03-4526-9326-38513B431C3A}">
      <dgm:prSet phldrT="[Text]" custT="1"/>
      <dgm:spPr/>
      <dgm:t>
        <a:bodyPr/>
        <a:lstStyle/>
        <a:p>
          <a:r>
            <a:rPr lang="en-US" sz="1600" dirty="0"/>
            <a:t>Renewing with Guardian</a:t>
          </a:r>
        </a:p>
      </dgm:t>
    </dgm:pt>
    <dgm:pt modelId="{BDD2B1F6-C4DD-418A-B33C-C5EF96EF3EC6}" type="parTrans" cxnId="{33A2D8AA-3AB1-4932-A486-C5C306CB7DF7}">
      <dgm:prSet/>
      <dgm:spPr/>
      <dgm:t>
        <a:bodyPr/>
        <a:lstStyle/>
        <a:p>
          <a:endParaRPr lang="en-US" sz="4000"/>
        </a:p>
      </dgm:t>
    </dgm:pt>
    <dgm:pt modelId="{407B8CD4-749E-49C5-BDFC-39D1FBD31172}" type="sibTrans" cxnId="{33A2D8AA-3AB1-4932-A486-C5C306CB7DF7}">
      <dgm:prSet/>
      <dgm:spPr/>
      <dgm:t>
        <a:bodyPr/>
        <a:lstStyle/>
        <a:p>
          <a:endParaRPr lang="en-US" sz="4000"/>
        </a:p>
      </dgm:t>
    </dgm:pt>
    <dgm:pt modelId="{C9220F01-98A7-4C01-8FA1-9B41B4258670}">
      <dgm:prSet phldrT="[Text]" custT="1"/>
      <dgm:spPr/>
      <dgm:t>
        <a:bodyPr/>
        <a:lstStyle/>
        <a:p>
          <a:endParaRPr lang="en-US" sz="1600" dirty="0"/>
        </a:p>
      </dgm:t>
    </dgm:pt>
    <dgm:pt modelId="{B5F80876-2544-49CF-A2DA-33F063C5AE46}" type="parTrans" cxnId="{D9FB6878-1CC7-4866-BB03-AC3101931DD7}">
      <dgm:prSet/>
      <dgm:spPr/>
      <dgm:t>
        <a:bodyPr/>
        <a:lstStyle/>
        <a:p>
          <a:endParaRPr lang="en-US" sz="2400"/>
        </a:p>
      </dgm:t>
    </dgm:pt>
    <dgm:pt modelId="{7398F11D-ADA6-427A-BB4E-442BC79D5CD1}" type="sibTrans" cxnId="{D9FB6878-1CC7-4866-BB03-AC3101931DD7}">
      <dgm:prSet/>
      <dgm:spPr/>
      <dgm:t>
        <a:bodyPr/>
        <a:lstStyle/>
        <a:p>
          <a:endParaRPr lang="en-US" sz="2400"/>
        </a:p>
      </dgm:t>
    </dgm:pt>
    <dgm:pt modelId="{B357BCC4-250D-48CA-9DF4-21893A4D81A9}">
      <dgm:prSet phldrT="[Text]" custT="1"/>
      <dgm:spPr/>
      <dgm:t>
        <a:bodyPr/>
        <a:lstStyle/>
        <a:p>
          <a:endParaRPr lang="en-US" sz="1600" dirty="0"/>
        </a:p>
      </dgm:t>
    </dgm:pt>
    <dgm:pt modelId="{8138F1A6-D9D8-4C7E-A711-47877E648A75}" type="parTrans" cxnId="{637E74EF-375E-4FCB-A828-E2117EB02FBE}">
      <dgm:prSet/>
      <dgm:spPr/>
      <dgm:t>
        <a:bodyPr/>
        <a:lstStyle/>
        <a:p>
          <a:endParaRPr lang="en-US" sz="2400"/>
        </a:p>
      </dgm:t>
    </dgm:pt>
    <dgm:pt modelId="{5F6EFC04-D4B6-4951-8471-BF296B5E40B9}" type="sibTrans" cxnId="{637E74EF-375E-4FCB-A828-E2117EB02FBE}">
      <dgm:prSet/>
      <dgm:spPr/>
      <dgm:t>
        <a:bodyPr/>
        <a:lstStyle/>
        <a:p>
          <a:endParaRPr lang="en-US" sz="2400"/>
        </a:p>
      </dgm:t>
    </dgm:pt>
    <dgm:pt modelId="{BEA1F7F6-82CC-4450-99EC-A03197F8534D}">
      <dgm:prSet phldrT="[Text]" custT="1"/>
      <dgm:spPr/>
      <dgm:t>
        <a:bodyPr/>
        <a:lstStyle/>
        <a:p>
          <a:endParaRPr lang="en-US" sz="1600" dirty="0"/>
        </a:p>
      </dgm:t>
    </dgm:pt>
    <dgm:pt modelId="{8FC515D0-E0DA-4BA5-AE4A-1F85411666FF}" type="parTrans" cxnId="{A58BCAD0-5F61-47F9-A3AB-B063B18960E4}">
      <dgm:prSet/>
      <dgm:spPr/>
      <dgm:t>
        <a:bodyPr/>
        <a:lstStyle/>
        <a:p>
          <a:endParaRPr lang="en-US" sz="2400"/>
        </a:p>
      </dgm:t>
    </dgm:pt>
    <dgm:pt modelId="{A02572A8-C169-4440-B5ED-CEE68FFE3A67}" type="sibTrans" cxnId="{A58BCAD0-5F61-47F9-A3AB-B063B18960E4}">
      <dgm:prSet/>
      <dgm:spPr/>
      <dgm:t>
        <a:bodyPr/>
        <a:lstStyle/>
        <a:p>
          <a:endParaRPr lang="en-US" sz="2400"/>
        </a:p>
      </dgm:t>
    </dgm:pt>
    <dgm:pt modelId="{CF23B0CD-339D-4376-88EF-CCEEB918EDAF}" type="pres">
      <dgm:prSet presAssocID="{723EDB37-BECF-42FC-8EDE-513A2CF36AC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ED308F-63AB-4C78-A3B7-84DBF4F50C47}" type="pres">
      <dgm:prSet presAssocID="{21EC48C8-E7E6-4772-97AD-11AA47DA7453}" presName="composite" presStyleCnt="0"/>
      <dgm:spPr/>
    </dgm:pt>
    <dgm:pt modelId="{2E7635E9-DE7E-47DB-8071-6A6F05A54804}" type="pres">
      <dgm:prSet presAssocID="{21EC48C8-E7E6-4772-97AD-11AA47DA7453}" presName="FirstChild" presStyleLbl="revTx" presStyleIdx="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A6204-D6C7-4219-AD43-C05D6F9E2A73}" type="pres">
      <dgm:prSet presAssocID="{21EC48C8-E7E6-4772-97AD-11AA47DA7453}" presName="Parent" presStyleLbl="alignNode1" presStyleIdx="0" presStyleCnt="8" custScaleY="25442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28010-C08D-45B0-8A0E-F5D051118AF7}" type="pres">
      <dgm:prSet presAssocID="{21EC48C8-E7E6-4772-97AD-11AA47DA7453}" presName="Accent" presStyleLbl="parChTrans1D1" presStyleIdx="0" presStyleCnt="8"/>
      <dgm:spPr/>
    </dgm:pt>
    <dgm:pt modelId="{955483CF-117A-4BF1-B386-1730BD20090A}" type="pres">
      <dgm:prSet presAssocID="{21EC48C8-E7E6-4772-97AD-11AA47DA7453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D2D7E-009A-4E6A-97C8-8A4BEA772F42}" type="pres">
      <dgm:prSet presAssocID="{E44C6BAF-6BD7-432C-BED6-6E71DB8DD377}" presName="sibTrans" presStyleCnt="0"/>
      <dgm:spPr/>
    </dgm:pt>
    <dgm:pt modelId="{D9A67D6C-9865-4079-BF01-BEC87529526D}" type="pres">
      <dgm:prSet presAssocID="{5D7D9753-0EA1-41C1-9ED4-F94A1BE7CCB5}" presName="composite" presStyleCnt="0"/>
      <dgm:spPr/>
    </dgm:pt>
    <dgm:pt modelId="{64311342-2CFF-403A-9A97-9FA7A115D66E}" type="pres">
      <dgm:prSet presAssocID="{5D7D9753-0EA1-41C1-9ED4-F94A1BE7CCB5}" presName="FirstChild" presStyleLbl="revTx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5BB17-587E-4137-B797-A91275C03EF4}" type="pres">
      <dgm:prSet presAssocID="{5D7D9753-0EA1-41C1-9ED4-F94A1BE7CCB5}" presName="Parent" presStyleLbl="alignNode1" presStyleIdx="1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6336C-2E61-400E-A581-CD687B25FB9A}" type="pres">
      <dgm:prSet presAssocID="{5D7D9753-0EA1-41C1-9ED4-F94A1BE7CCB5}" presName="Accent" presStyleLbl="parChTrans1D1" presStyleIdx="1" presStyleCnt="8"/>
      <dgm:spPr/>
    </dgm:pt>
    <dgm:pt modelId="{CF76AEE9-E4C3-4C84-B5EE-785CFBEE921F}" type="pres">
      <dgm:prSet presAssocID="{5D7D9753-0EA1-41C1-9ED4-F94A1BE7CCB5}" presName="Child" presStyleLbl="revTx" presStyleIdx="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9D305-82FA-47D8-9C96-2DCE28B4401F}" type="pres">
      <dgm:prSet presAssocID="{001CCC11-8F41-4285-BD27-A8A593C0254A}" presName="sibTrans" presStyleCnt="0"/>
      <dgm:spPr/>
    </dgm:pt>
    <dgm:pt modelId="{2623FB3B-D0BA-410C-97DD-EBAFAE1B39FF}" type="pres">
      <dgm:prSet presAssocID="{9FB11668-45B4-405E-9264-3315EEA55E8D}" presName="composite" presStyleCnt="0"/>
      <dgm:spPr/>
    </dgm:pt>
    <dgm:pt modelId="{31B268F6-DC46-4108-83A9-6DDDD80BA279}" type="pres">
      <dgm:prSet presAssocID="{9FB11668-45B4-405E-9264-3315EEA55E8D}" presName="FirstChild" presStyleLbl="revTx" presStyleIdx="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5EEC-27EF-4875-AA92-C0F5985DC1BD}" type="pres">
      <dgm:prSet presAssocID="{9FB11668-45B4-405E-9264-3315EEA55E8D}" presName="Parent" presStyleLbl="alignNode1" presStyleIdx="2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556E3-B205-4FAE-A952-8930EA7A2F0E}" type="pres">
      <dgm:prSet presAssocID="{9FB11668-45B4-405E-9264-3315EEA55E8D}" presName="Accent" presStyleLbl="parChTrans1D1" presStyleIdx="2" presStyleCnt="8"/>
      <dgm:spPr/>
    </dgm:pt>
    <dgm:pt modelId="{D6FF04F6-D089-44FE-93CA-4D5E29390719}" type="pres">
      <dgm:prSet presAssocID="{9FB11668-45B4-405E-9264-3315EEA55E8D}" presName="Child" presStyleLbl="revTx" presStyleIdx="5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241A4-2FC7-45EB-8DD6-FB4F0B5A9708}" type="pres">
      <dgm:prSet presAssocID="{F043860B-48B9-4D68-92B9-01837C452217}" presName="sibTrans" presStyleCnt="0"/>
      <dgm:spPr/>
    </dgm:pt>
    <dgm:pt modelId="{89D9BC28-637D-4E56-9094-2201BEA16692}" type="pres">
      <dgm:prSet presAssocID="{C8157206-BAB8-4552-8FAA-BA85FEE02385}" presName="composite" presStyleCnt="0"/>
      <dgm:spPr/>
    </dgm:pt>
    <dgm:pt modelId="{00098AE0-00D0-4721-A936-F5F8F2C3F320}" type="pres">
      <dgm:prSet presAssocID="{C8157206-BAB8-4552-8FAA-BA85FEE02385}" presName="FirstChild" presStyleLbl="revTx" presStyleIdx="6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76EBB-A7DD-4A93-92A7-E47E7EAA3B16}" type="pres">
      <dgm:prSet presAssocID="{C8157206-BAB8-4552-8FAA-BA85FEE02385}" presName="Parent" presStyleLbl="alignNode1" presStyleIdx="3" presStyleCnt="8" custScaleY="30523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41F85-6687-4DBE-B34F-48C8DFDD8D51}" type="pres">
      <dgm:prSet presAssocID="{C8157206-BAB8-4552-8FAA-BA85FEE02385}" presName="Accent" presStyleLbl="parChTrans1D1" presStyleIdx="3" presStyleCnt="8"/>
      <dgm:spPr/>
    </dgm:pt>
    <dgm:pt modelId="{F7E4F2E9-4F39-449A-A843-9269D74044F5}" type="pres">
      <dgm:prSet presAssocID="{C8157206-BAB8-4552-8FAA-BA85FEE02385}" presName="Child" presStyleLbl="revTx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7F131-A93F-4593-AFA4-60A65A6819F7}" type="pres">
      <dgm:prSet presAssocID="{E9DEA985-FDAE-4D95-B5F4-5FC701EE8A34}" presName="sibTrans" presStyleCnt="0"/>
      <dgm:spPr/>
    </dgm:pt>
    <dgm:pt modelId="{3E719E86-4065-408D-BB74-B9471A04351C}" type="pres">
      <dgm:prSet presAssocID="{E2C316F0-C812-4E84-9C59-59DFF94E250F}" presName="composite" presStyleCnt="0"/>
      <dgm:spPr/>
    </dgm:pt>
    <dgm:pt modelId="{22BA9A34-593A-41F3-9F98-03FB36E21B5E}" type="pres">
      <dgm:prSet presAssocID="{E2C316F0-C812-4E84-9C59-59DFF94E250F}" presName="FirstChild" presStyleLbl="revTx" presStyleIdx="8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C9B95-B33B-471A-922D-B548663DFAEE}" type="pres">
      <dgm:prSet presAssocID="{E2C316F0-C812-4E84-9C59-59DFF94E250F}" presName="Parent" presStyleLbl="alignNode1" presStyleIdx="4" presStyleCnt="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6F8F3-3119-46DB-9D5B-A6C90E19329B}" type="pres">
      <dgm:prSet presAssocID="{E2C316F0-C812-4E84-9C59-59DFF94E250F}" presName="Accent" presStyleLbl="parChTrans1D1" presStyleIdx="4" presStyleCnt="8"/>
      <dgm:spPr/>
    </dgm:pt>
    <dgm:pt modelId="{885A2F98-0AA5-444B-AA06-281EB6394155}" type="pres">
      <dgm:prSet presAssocID="{E2C316F0-C812-4E84-9C59-59DFF94E250F}" presName="Child" presStyleLbl="revTx" presStyleIdx="9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E5288-6114-433E-828F-89B88E556827}" type="pres">
      <dgm:prSet presAssocID="{D2AC9C01-AB9A-4963-BD24-391E2AFA95CB}" presName="sibTrans" presStyleCnt="0"/>
      <dgm:spPr/>
    </dgm:pt>
    <dgm:pt modelId="{C48236EC-9CB1-4AA1-AF93-68ACC8707E2A}" type="pres">
      <dgm:prSet presAssocID="{4584316C-53FD-43F9-9DFE-AA1248854281}" presName="composite" presStyleCnt="0"/>
      <dgm:spPr/>
    </dgm:pt>
    <dgm:pt modelId="{EF495756-E7C4-4DD0-9F2D-BCF1FB1B1BD6}" type="pres">
      <dgm:prSet presAssocID="{4584316C-53FD-43F9-9DFE-AA1248854281}" presName="FirstChild" presStyleLbl="revTx" presStyleIdx="1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310FE-C308-4E9D-BF3B-A9F2745F449A}" type="pres">
      <dgm:prSet presAssocID="{4584316C-53FD-43F9-9DFE-AA1248854281}" presName="Parent" presStyleLbl="alignNode1" presStyleIdx="5" presStyleCnt="8" custScaleY="2646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8FD24-5B6E-4B7E-8C6D-F7A4BAE267E3}" type="pres">
      <dgm:prSet presAssocID="{4584316C-53FD-43F9-9DFE-AA1248854281}" presName="Accent" presStyleLbl="parChTrans1D1" presStyleIdx="5" presStyleCnt="8"/>
      <dgm:spPr/>
    </dgm:pt>
    <dgm:pt modelId="{E9D0C3C7-5971-4D9E-8126-0131F49417DD}" type="pres">
      <dgm:prSet presAssocID="{4584316C-53FD-43F9-9DFE-AA1248854281}" presName="Child" presStyleLbl="revTx" presStyleIdx="1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7554D-E407-490A-AD1E-54D14E24F0F4}" type="pres">
      <dgm:prSet presAssocID="{86F4DE19-49AA-49F5-91A6-CB8955433200}" presName="sibTrans" presStyleCnt="0"/>
      <dgm:spPr/>
    </dgm:pt>
    <dgm:pt modelId="{CE856378-5959-4B1E-83FA-D544DD0EA1F9}" type="pres">
      <dgm:prSet presAssocID="{E2768F70-0885-41D6-9BCA-938FB062FA61}" presName="composite" presStyleCnt="0"/>
      <dgm:spPr/>
    </dgm:pt>
    <dgm:pt modelId="{FCF4A4D8-FDF3-454C-B70D-132FE1DD34D2}" type="pres">
      <dgm:prSet presAssocID="{E2768F70-0885-41D6-9BCA-938FB062FA61}" presName="FirstChild" presStyleLbl="revTx" presStyleIdx="1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A7E63-D42B-471C-96A9-A7304E65947C}" type="pres">
      <dgm:prSet presAssocID="{E2768F70-0885-41D6-9BCA-938FB062FA61}" presName="Parent" presStyleLbl="alignNode1" presStyleIdx="6" presStyleCnt="8" custScaleY="23397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528AC-567A-4219-B5DB-EB2B33CE4D65}" type="pres">
      <dgm:prSet presAssocID="{E2768F70-0885-41D6-9BCA-938FB062FA61}" presName="Accent" presStyleLbl="parChTrans1D1" presStyleIdx="6" presStyleCnt="8"/>
      <dgm:spPr/>
    </dgm:pt>
    <dgm:pt modelId="{3C9997C4-9629-4429-BCA5-5F5529418CBC}" type="pres">
      <dgm:prSet presAssocID="{E2768F70-0885-41D6-9BCA-938FB062FA61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FBEDD-906F-43DB-8F15-5180EFA3B0F5}" type="pres">
      <dgm:prSet presAssocID="{0F232554-2F2B-4C11-A4B5-3BEA27083549}" presName="sibTrans" presStyleCnt="0"/>
      <dgm:spPr/>
    </dgm:pt>
    <dgm:pt modelId="{D7C8F675-CD03-463C-A28D-07D12D6F334F}" type="pres">
      <dgm:prSet presAssocID="{2EDF7CD9-A66E-4F2B-BC41-C1D80E9BDA47}" presName="composite" presStyleCnt="0"/>
      <dgm:spPr/>
    </dgm:pt>
    <dgm:pt modelId="{3F164854-5D1B-40B5-BA99-DE83C97412CC}" type="pres">
      <dgm:prSet presAssocID="{2EDF7CD9-A66E-4F2B-BC41-C1D80E9BDA47}" presName="FirstChild" presStyleLbl="revTx" presStyleIdx="1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FC6B-CD71-46EF-9DD7-99285B2B207D}" type="pres">
      <dgm:prSet presAssocID="{2EDF7CD9-A66E-4F2B-BC41-C1D80E9BDA47}" presName="Parent" presStyleLbl="alignNode1" presStyleIdx="7" presStyleCnt="8" custScaleY="28776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F2325-CC39-439A-8739-513C2D1F8DA7}" type="pres">
      <dgm:prSet presAssocID="{2EDF7CD9-A66E-4F2B-BC41-C1D80E9BDA47}" presName="Accent" presStyleLbl="parChTrans1D1" presStyleIdx="7" presStyleCnt="8"/>
      <dgm:spPr/>
    </dgm:pt>
  </dgm:ptLst>
  <dgm:cxnLst>
    <dgm:cxn modelId="{373C555C-BEDA-4AB7-933F-C4322B1497F2}" srcId="{2EDF7CD9-A66E-4F2B-BC41-C1D80E9BDA47}" destId="{485C5BC7-170D-4738-9E21-C5933DEBD74E}" srcOrd="0" destOrd="0" parTransId="{90DC47B7-6C87-4EB3-85E2-2DFC3F792922}" sibTransId="{81A1CFF2-5D02-46D1-9B81-DDA2D6E8A961}"/>
    <dgm:cxn modelId="{E1544F46-B360-44F4-A618-84160BF2988B}" srcId="{21EC48C8-E7E6-4772-97AD-11AA47DA7453}" destId="{43307C2B-0DE6-472B-B140-3A36E0039F99}" srcOrd="1" destOrd="0" parTransId="{B16A682F-1301-4D62-A77F-546B3C37AA32}" sibTransId="{1D165F48-2E29-4A67-94C4-0F4AC5D116F7}"/>
    <dgm:cxn modelId="{055F502B-9FDA-41B8-B6D8-B6366F91F4A7}" srcId="{723EDB37-BECF-42FC-8EDE-513A2CF36AC7}" destId="{E2768F70-0885-41D6-9BCA-938FB062FA61}" srcOrd="6" destOrd="0" parTransId="{24E09AFC-0843-452D-BF2B-76881DB53DE4}" sibTransId="{0F232554-2F2B-4C11-A4B5-3BEA27083549}"/>
    <dgm:cxn modelId="{7AF8F07E-F0BF-498D-9691-12F683618777}" srcId="{723EDB37-BECF-42FC-8EDE-513A2CF36AC7}" destId="{21EC48C8-E7E6-4772-97AD-11AA47DA7453}" srcOrd="0" destOrd="0" parTransId="{43EBBBEE-C730-45DC-8049-81A1B0179479}" sibTransId="{E44C6BAF-6BD7-432C-BED6-6E71DB8DD377}"/>
    <dgm:cxn modelId="{33A2D8AA-3AB1-4932-A486-C5C306CB7DF7}" srcId="{E2768F70-0885-41D6-9BCA-938FB062FA61}" destId="{40BC9E45-BB03-4526-9326-38513B431C3A}" srcOrd="0" destOrd="0" parTransId="{BDD2B1F6-C4DD-418A-B33C-C5EF96EF3EC6}" sibTransId="{407B8CD4-749E-49C5-BDFC-39D1FBD31172}"/>
    <dgm:cxn modelId="{C9614518-B33B-4A3C-A0A0-C560B007152D}" type="presOf" srcId="{C8157206-BAB8-4552-8FAA-BA85FEE02385}" destId="{29176EBB-A7DD-4A93-92A7-E47E7EAA3B16}" srcOrd="0" destOrd="0" presId="urn:microsoft.com/office/officeart/2011/layout/TabList"/>
    <dgm:cxn modelId="{3D1E662B-12AA-486B-BD19-BB78CE054BE5}" srcId="{21EC48C8-E7E6-4772-97AD-11AA47DA7453}" destId="{3E91E397-4893-4A76-BF2E-D095716187F7}" srcOrd="0" destOrd="0" parTransId="{680B8FB9-5CC7-41CE-85A8-E138AA6E9A76}" sibTransId="{B0CCA9E0-3DC6-45DB-8A08-4B5238B9E39C}"/>
    <dgm:cxn modelId="{F363743A-FD0F-4305-873F-D5FB894B0AAE}" type="presOf" srcId="{090AEA42-A645-41EB-B21A-0C2D8C83720B}" destId="{00098AE0-00D0-4721-A936-F5F8F2C3F320}" srcOrd="0" destOrd="0" presId="urn:microsoft.com/office/officeart/2011/layout/TabList"/>
    <dgm:cxn modelId="{290CCC92-FDBA-4D42-B315-34737E2D9ACB}" type="presOf" srcId="{DB6F8286-9C66-455E-BFEA-C71AE8C7CCD8}" destId="{CF76AEE9-E4C3-4C84-B5EE-785CFBEE921F}" srcOrd="0" destOrd="0" presId="urn:microsoft.com/office/officeart/2011/layout/TabList"/>
    <dgm:cxn modelId="{D9FB6878-1CC7-4866-BB03-AC3101931DD7}" srcId="{E2C316F0-C812-4E84-9C59-59DFF94E250F}" destId="{C9220F01-98A7-4C01-8FA1-9B41B4258670}" srcOrd="1" destOrd="0" parTransId="{B5F80876-2544-49CF-A2DA-33F063C5AE46}" sibTransId="{7398F11D-ADA6-427A-BB4E-442BC79D5CD1}"/>
    <dgm:cxn modelId="{0F5BB1F5-1CBF-4EEF-A926-5DCC06E4B495}" type="presOf" srcId="{2E1D4863-8400-41C8-987D-E5D2A31F8469}" destId="{D6FF04F6-D089-44FE-93CA-4D5E29390719}" srcOrd="0" destOrd="0" presId="urn:microsoft.com/office/officeart/2011/layout/TabList"/>
    <dgm:cxn modelId="{5AB988CA-118F-4443-9B3B-76B8C73064BC}" type="presOf" srcId="{40BC9E45-BB03-4526-9326-38513B431C3A}" destId="{FCF4A4D8-FDF3-454C-B70D-132FE1DD34D2}" srcOrd="0" destOrd="0" presId="urn:microsoft.com/office/officeart/2011/layout/TabList"/>
    <dgm:cxn modelId="{BDFB2352-5975-46E6-B1F8-7D1FAAB09709}" type="presOf" srcId="{3E91E397-4893-4A76-BF2E-D095716187F7}" destId="{2E7635E9-DE7E-47DB-8071-6A6F05A54804}" srcOrd="0" destOrd="0" presId="urn:microsoft.com/office/officeart/2011/layout/TabList"/>
    <dgm:cxn modelId="{FF6873B2-AE45-465D-840F-E986DD1D2A3B}" type="presOf" srcId="{E2768F70-0885-41D6-9BCA-938FB062FA61}" destId="{7F2A7E63-D42B-471C-96A9-A7304E65947C}" srcOrd="0" destOrd="0" presId="urn:microsoft.com/office/officeart/2011/layout/TabList"/>
    <dgm:cxn modelId="{DC455BA2-E873-4DE8-81DC-3985BF8A6F93}" type="presOf" srcId="{B357BCC4-250D-48CA-9DF4-21893A4D81A9}" destId="{E9D0C3C7-5971-4D9E-8126-0131F49417DD}" srcOrd="0" destOrd="0" presId="urn:microsoft.com/office/officeart/2011/layout/TabList"/>
    <dgm:cxn modelId="{9EA78D54-130B-4120-B893-BCDE174853F1}" srcId="{723EDB37-BECF-42FC-8EDE-513A2CF36AC7}" destId="{E2C316F0-C812-4E84-9C59-59DFF94E250F}" srcOrd="4" destOrd="0" parTransId="{6EA5E9ED-CA2F-4A20-B996-DE8B7C2A8CB8}" sibTransId="{D2AC9C01-AB9A-4963-BD24-391E2AFA95CB}"/>
    <dgm:cxn modelId="{F073A4F7-4FFE-4973-9356-8E776F301E8C}" type="presOf" srcId="{723EDB37-BECF-42FC-8EDE-513A2CF36AC7}" destId="{CF23B0CD-339D-4376-88EF-CCEEB918EDAF}" srcOrd="0" destOrd="0" presId="urn:microsoft.com/office/officeart/2011/layout/TabList"/>
    <dgm:cxn modelId="{6FC5E216-B3CE-40BB-AFC1-650EF66503C2}" type="presOf" srcId="{60482DB1-3538-4BC2-92F4-65A81A9A16B8}" destId="{F7E4F2E9-4F39-449A-A843-9269D74044F5}" srcOrd="0" destOrd="0" presId="urn:microsoft.com/office/officeart/2011/layout/TabList"/>
    <dgm:cxn modelId="{653DCFCA-58A1-45BB-BE64-5F141ECEC059}" type="presOf" srcId="{33C2010F-75C7-442F-A662-8871EAE51028}" destId="{EF495756-E7C4-4DD0-9F2D-BCF1FB1B1BD6}" srcOrd="0" destOrd="0" presId="urn:microsoft.com/office/officeart/2011/layout/TabList"/>
    <dgm:cxn modelId="{EF7E7131-B904-4E9B-A37A-E84956DA9DE1}" type="presOf" srcId="{C9220F01-98A7-4C01-8FA1-9B41B4258670}" destId="{885A2F98-0AA5-444B-AA06-281EB6394155}" srcOrd="0" destOrd="0" presId="urn:microsoft.com/office/officeart/2011/layout/TabList"/>
    <dgm:cxn modelId="{F620DC8A-D200-42D7-B087-66700618A532}" type="presOf" srcId="{E2C316F0-C812-4E84-9C59-59DFF94E250F}" destId="{7A4C9B95-B33B-471A-922D-B548663DFAEE}" srcOrd="0" destOrd="0" presId="urn:microsoft.com/office/officeart/2011/layout/TabList"/>
    <dgm:cxn modelId="{5AEFF0D8-7708-405A-8BD0-65F7EF66E6A6}" type="presOf" srcId="{43307C2B-0DE6-472B-B140-3A36E0039F99}" destId="{955483CF-117A-4BF1-B386-1730BD20090A}" srcOrd="0" destOrd="0" presId="urn:microsoft.com/office/officeart/2011/layout/TabList"/>
    <dgm:cxn modelId="{B5550332-D6C4-4B5A-B641-E771359A77F0}" srcId="{4584316C-53FD-43F9-9DFE-AA1248854281}" destId="{33C2010F-75C7-442F-A662-8871EAE51028}" srcOrd="0" destOrd="0" parTransId="{B539F36B-E782-425D-8580-4246FBA72470}" sibTransId="{382A8C73-EE56-45B5-9F5C-29855448C0F9}"/>
    <dgm:cxn modelId="{359BAD96-C482-4945-8880-B162E079C5B7}" srcId="{5D7D9753-0EA1-41C1-9ED4-F94A1BE7CCB5}" destId="{9891C0B3-5E2C-4BD3-A920-4C517B9FFEEE}" srcOrd="0" destOrd="0" parTransId="{F5CB218A-3794-4E22-834F-4FB5A1D41C3D}" sibTransId="{56A94EC3-D953-4BA6-BA15-D8B0CC03CAB7}"/>
    <dgm:cxn modelId="{C9AE0AF6-7F68-4DCD-A146-753836194B4E}" type="presOf" srcId="{9891C0B3-5E2C-4BD3-A920-4C517B9FFEEE}" destId="{64311342-2CFF-403A-9A97-9FA7A115D66E}" srcOrd="0" destOrd="0" presId="urn:microsoft.com/office/officeart/2011/layout/TabList"/>
    <dgm:cxn modelId="{357278E8-074C-490E-A179-A616EA767CF7}" srcId="{E2C316F0-C812-4E84-9C59-59DFF94E250F}" destId="{9B37695A-8B23-471D-BC3F-609BB3B9054C}" srcOrd="0" destOrd="0" parTransId="{E9E9558C-D5B0-49FF-B678-67A4E9EDEB88}" sibTransId="{8DCC1906-F527-4F03-B39A-667EABD7A489}"/>
    <dgm:cxn modelId="{DFEA6EC8-5ACA-495F-869B-274AB24FCCBC}" srcId="{723EDB37-BECF-42FC-8EDE-513A2CF36AC7}" destId="{4584316C-53FD-43F9-9DFE-AA1248854281}" srcOrd="5" destOrd="0" parTransId="{D527FA63-B3B1-4299-97F7-4D9E9F1DA67A}" sibTransId="{86F4DE19-49AA-49F5-91A6-CB8955433200}"/>
    <dgm:cxn modelId="{A41D252C-51E5-4D86-9F37-258F9FE0F8DC}" type="presOf" srcId="{2EDF7CD9-A66E-4F2B-BC41-C1D80E9BDA47}" destId="{08AEFC6B-CD71-46EF-9DD7-99285B2B207D}" srcOrd="0" destOrd="0" presId="urn:microsoft.com/office/officeart/2011/layout/TabList"/>
    <dgm:cxn modelId="{848EAB74-92B5-470D-9134-EBFC20E67C87}" srcId="{723EDB37-BECF-42FC-8EDE-513A2CF36AC7}" destId="{C8157206-BAB8-4552-8FAA-BA85FEE02385}" srcOrd="3" destOrd="0" parTransId="{D3DE1CA8-367D-4385-8EEC-9B354566C468}" sibTransId="{E9DEA985-FDAE-4D95-B5F4-5FC701EE8A34}"/>
    <dgm:cxn modelId="{936B43BB-7E89-410E-A648-467F5CFD9A1D}" type="presOf" srcId="{485C5BC7-170D-4738-9E21-C5933DEBD74E}" destId="{3F164854-5D1B-40B5-BA99-DE83C97412CC}" srcOrd="0" destOrd="0" presId="urn:microsoft.com/office/officeart/2011/layout/TabList"/>
    <dgm:cxn modelId="{3B950424-725E-445B-8CB5-76F03BD0828C}" type="presOf" srcId="{4584316C-53FD-43F9-9DFE-AA1248854281}" destId="{0B8310FE-C308-4E9D-BF3B-A9F2745F449A}" srcOrd="0" destOrd="0" presId="urn:microsoft.com/office/officeart/2011/layout/TabList"/>
    <dgm:cxn modelId="{2056AEFC-515D-4B3F-BEB6-AC66E595E6AA}" srcId="{C8157206-BAB8-4552-8FAA-BA85FEE02385}" destId="{090AEA42-A645-41EB-B21A-0C2D8C83720B}" srcOrd="0" destOrd="0" parTransId="{15AD5272-9C40-45B2-9B58-2B7A0B5CA245}" sibTransId="{A8517B7B-B50E-4D8D-B3FF-4C71B7138AC6}"/>
    <dgm:cxn modelId="{7042E03C-BF73-4125-9120-FD4F619A0A02}" srcId="{C8157206-BAB8-4552-8FAA-BA85FEE02385}" destId="{60482DB1-3538-4BC2-92F4-65A81A9A16B8}" srcOrd="1" destOrd="0" parTransId="{57F7E5C8-77FB-4D1D-837E-B9A508A7BA63}" sibTransId="{57A11C16-AC40-4361-85A4-469CFEB3A21D}"/>
    <dgm:cxn modelId="{A58BCAD0-5F61-47F9-A3AB-B063B18960E4}" srcId="{E2768F70-0885-41D6-9BCA-938FB062FA61}" destId="{BEA1F7F6-82CC-4450-99EC-A03197F8534D}" srcOrd="1" destOrd="0" parTransId="{8FC515D0-E0DA-4BA5-AE4A-1F85411666FF}" sibTransId="{A02572A8-C169-4440-B5ED-CEE68FFE3A67}"/>
    <dgm:cxn modelId="{7EE50B1E-ECC9-4802-BD25-EE510422E041}" srcId="{723EDB37-BECF-42FC-8EDE-513A2CF36AC7}" destId="{5D7D9753-0EA1-41C1-9ED4-F94A1BE7CCB5}" srcOrd="1" destOrd="0" parTransId="{B65EBCFE-E710-4023-8B06-E5CFE9D5E5B0}" sibTransId="{001CCC11-8F41-4285-BD27-A8A593C0254A}"/>
    <dgm:cxn modelId="{1BC4D550-B117-40CC-BA97-A989EF9DA37E}" srcId="{723EDB37-BECF-42FC-8EDE-513A2CF36AC7}" destId="{2EDF7CD9-A66E-4F2B-BC41-C1D80E9BDA47}" srcOrd="7" destOrd="0" parTransId="{67A53484-85B4-499D-B012-8631F619C154}" sibTransId="{0112BD74-F8F5-45F0-8BD3-D9DE78BAA804}"/>
    <dgm:cxn modelId="{637E74EF-375E-4FCB-A828-E2117EB02FBE}" srcId="{4584316C-53FD-43F9-9DFE-AA1248854281}" destId="{B357BCC4-250D-48CA-9DF4-21893A4D81A9}" srcOrd="1" destOrd="0" parTransId="{8138F1A6-D9D8-4C7E-A711-47877E648A75}" sibTransId="{5F6EFC04-D4B6-4951-8471-BF296B5E40B9}"/>
    <dgm:cxn modelId="{BAF5D2BA-5D1E-439C-B9D7-30CF096821BD}" type="presOf" srcId="{21EC48C8-E7E6-4772-97AD-11AA47DA7453}" destId="{8A6A6204-D6C7-4219-AD43-C05D6F9E2A73}" srcOrd="0" destOrd="0" presId="urn:microsoft.com/office/officeart/2011/layout/TabList"/>
    <dgm:cxn modelId="{FCD9711E-67A9-45BB-8110-4A2C38B7F127}" type="presOf" srcId="{5D7D9753-0EA1-41C1-9ED4-F94A1BE7CCB5}" destId="{1B85BB17-587E-4137-B797-A91275C03EF4}" srcOrd="0" destOrd="0" presId="urn:microsoft.com/office/officeart/2011/layout/TabList"/>
    <dgm:cxn modelId="{14A375FE-23BA-4EB4-A282-1FED608E0F9A}" type="presOf" srcId="{BEA1F7F6-82CC-4450-99EC-A03197F8534D}" destId="{3C9997C4-9629-4429-BCA5-5F5529418CBC}" srcOrd="0" destOrd="0" presId="urn:microsoft.com/office/officeart/2011/layout/TabList"/>
    <dgm:cxn modelId="{DC001146-DECE-4CCF-9C55-500C3B112193}" srcId="{9FB11668-45B4-405E-9264-3315EEA55E8D}" destId="{F3D2D169-BA99-41F3-8BF2-3836FCAE61C6}" srcOrd="0" destOrd="0" parTransId="{24FCABDD-3C43-45AE-8AEC-1E1C0F8D418D}" sibTransId="{99A02F51-9C52-450B-A6C6-9BE8F6A5F60F}"/>
    <dgm:cxn modelId="{7D51078A-3C6A-4C39-BF75-86E8A529553F}" srcId="{723EDB37-BECF-42FC-8EDE-513A2CF36AC7}" destId="{9FB11668-45B4-405E-9264-3315EEA55E8D}" srcOrd="2" destOrd="0" parTransId="{6981957B-1BCF-4016-87D2-41D49B9C94DC}" sibTransId="{F043860B-48B9-4D68-92B9-01837C452217}"/>
    <dgm:cxn modelId="{E3012BE0-E3AB-418A-9460-30F5EE00A9AE}" type="presOf" srcId="{9FB11668-45B4-405E-9264-3315EEA55E8D}" destId="{6BC75EEC-27EF-4875-AA92-C0F5985DC1BD}" srcOrd="0" destOrd="0" presId="urn:microsoft.com/office/officeart/2011/layout/TabList"/>
    <dgm:cxn modelId="{75143152-6727-4922-B8A7-D88CBD1388AE}" srcId="{5D7D9753-0EA1-41C1-9ED4-F94A1BE7CCB5}" destId="{DB6F8286-9C66-455E-BFEA-C71AE8C7CCD8}" srcOrd="1" destOrd="0" parTransId="{256F10CE-27B4-4580-AF75-B2995FA974CF}" sibTransId="{DC80E1F5-6E05-446A-97F4-235C9CC42982}"/>
    <dgm:cxn modelId="{D01B74BA-3484-44B2-907A-C30446AC685F}" srcId="{9FB11668-45B4-405E-9264-3315EEA55E8D}" destId="{2E1D4863-8400-41C8-987D-E5D2A31F8469}" srcOrd="1" destOrd="0" parTransId="{14BEF4DF-5147-46AD-B12D-26F7D2652719}" sibTransId="{8215B144-0423-469D-AC66-E8FB9ADFC9F5}"/>
    <dgm:cxn modelId="{B9DDCD6C-001D-49FE-B6DF-2D7C0FD7BD46}" type="presOf" srcId="{F3D2D169-BA99-41F3-8BF2-3836FCAE61C6}" destId="{31B268F6-DC46-4108-83A9-6DDDD80BA279}" srcOrd="0" destOrd="0" presId="urn:microsoft.com/office/officeart/2011/layout/TabList"/>
    <dgm:cxn modelId="{6D0C2982-FCB6-4976-94FA-D961DF04D997}" type="presOf" srcId="{9B37695A-8B23-471D-BC3F-609BB3B9054C}" destId="{22BA9A34-593A-41F3-9F98-03FB36E21B5E}" srcOrd="0" destOrd="0" presId="urn:microsoft.com/office/officeart/2011/layout/TabList"/>
    <dgm:cxn modelId="{0FBFD43F-58B2-42F5-8F7F-CDDEF9A2B26B}" type="presParOf" srcId="{CF23B0CD-339D-4376-88EF-CCEEB918EDAF}" destId="{97ED308F-63AB-4C78-A3B7-84DBF4F50C47}" srcOrd="0" destOrd="0" presId="urn:microsoft.com/office/officeart/2011/layout/TabList"/>
    <dgm:cxn modelId="{A690017D-9A18-4A1F-83D1-855983D62666}" type="presParOf" srcId="{97ED308F-63AB-4C78-A3B7-84DBF4F50C47}" destId="{2E7635E9-DE7E-47DB-8071-6A6F05A54804}" srcOrd="0" destOrd="0" presId="urn:microsoft.com/office/officeart/2011/layout/TabList"/>
    <dgm:cxn modelId="{A4D678C1-6655-48DC-9C6C-6FD99E559E34}" type="presParOf" srcId="{97ED308F-63AB-4C78-A3B7-84DBF4F50C47}" destId="{8A6A6204-D6C7-4219-AD43-C05D6F9E2A73}" srcOrd="1" destOrd="0" presId="urn:microsoft.com/office/officeart/2011/layout/TabList"/>
    <dgm:cxn modelId="{6CE73D36-ED72-430C-A06E-DB435FE35E06}" type="presParOf" srcId="{97ED308F-63AB-4C78-A3B7-84DBF4F50C47}" destId="{02E28010-C08D-45B0-8A0E-F5D051118AF7}" srcOrd="2" destOrd="0" presId="urn:microsoft.com/office/officeart/2011/layout/TabList"/>
    <dgm:cxn modelId="{CF7B8931-875F-4542-86DE-F8264D11BFDC}" type="presParOf" srcId="{CF23B0CD-339D-4376-88EF-CCEEB918EDAF}" destId="{955483CF-117A-4BF1-B386-1730BD20090A}" srcOrd="1" destOrd="0" presId="urn:microsoft.com/office/officeart/2011/layout/TabList"/>
    <dgm:cxn modelId="{A8C2D1C9-BF57-4406-A084-67B33F91AA86}" type="presParOf" srcId="{CF23B0CD-339D-4376-88EF-CCEEB918EDAF}" destId="{1D1D2D7E-009A-4E6A-97C8-8A4BEA772F42}" srcOrd="2" destOrd="0" presId="urn:microsoft.com/office/officeart/2011/layout/TabList"/>
    <dgm:cxn modelId="{F1EBE5C1-C2C1-46D4-827F-D1FA5DBC3A84}" type="presParOf" srcId="{CF23B0CD-339D-4376-88EF-CCEEB918EDAF}" destId="{D9A67D6C-9865-4079-BF01-BEC87529526D}" srcOrd="3" destOrd="0" presId="urn:microsoft.com/office/officeart/2011/layout/TabList"/>
    <dgm:cxn modelId="{47795A04-5799-427B-845D-22BE903E6BC0}" type="presParOf" srcId="{D9A67D6C-9865-4079-BF01-BEC87529526D}" destId="{64311342-2CFF-403A-9A97-9FA7A115D66E}" srcOrd="0" destOrd="0" presId="urn:microsoft.com/office/officeart/2011/layout/TabList"/>
    <dgm:cxn modelId="{ED840437-F2E3-4558-A545-135C10D6C9F5}" type="presParOf" srcId="{D9A67D6C-9865-4079-BF01-BEC87529526D}" destId="{1B85BB17-587E-4137-B797-A91275C03EF4}" srcOrd="1" destOrd="0" presId="urn:microsoft.com/office/officeart/2011/layout/TabList"/>
    <dgm:cxn modelId="{939489E9-5DC6-46BC-8907-F990EB5DC968}" type="presParOf" srcId="{D9A67D6C-9865-4079-BF01-BEC87529526D}" destId="{FA56336C-2E61-400E-A581-CD687B25FB9A}" srcOrd="2" destOrd="0" presId="urn:microsoft.com/office/officeart/2011/layout/TabList"/>
    <dgm:cxn modelId="{DE254E2B-35D4-4E1D-835D-C6A8042D23D3}" type="presParOf" srcId="{CF23B0CD-339D-4376-88EF-CCEEB918EDAF}" destId="{CF76AEE9-E4C3-4C84-B5EE-785CFBEE921F}" srcOrd="4" destOrd="0" presId="urn:microsoft.com/office/officeart/2011/layout/TabList"/>
    <dgm:cxn modelId="{7CD577BF-A789-481C-B446-4DD76E410363}" type="presParOf" srcId="{CF23B0CD-339D-4376-88EF-CCEEB918EDAF}" destId="{4829D305-82FA-47D8-9C96-2DCE28B4401F}" srcOrd="5" destOrd="0" presId="urn:microsoft.com/office/officeart/2011/layout/TabList"/>
    <dgm:cxn modelId="{7612631E-C7C3-490A-9846-654348E4203D}" type="presParOf" srcId="{CF23B0CD-339D-4376-88EF-CCEEB918EDAF}" destId="{2623FB3B-D0BA-410C-97DD-EBAFAE1B39FF}" srcOrd="6" destOrd="0" presId="urn:microsoft.com/office/officeart/2011/layout/TabList"/>
    <dgm:cxn modelId="{1D439D53-77FB-46FB-B561-49CD2F573A5C}" type="presParOf" srcId="{2623FB3B-D0BA-410C-97DD-EBAFAE1B39FF}" destId="{31B268F6-DC46-4108-83A9-6DDDD80BA279}" srcOrd="0" destOrd="0" presId="urn:microsoft.com/office/officeart/2011/layout/TabList"/>
    <dgm:cxn modelId="{B221D080-7F27-4C5E-8E8D-240542C79F07}" type="presParOf" srcId="{2623FB3B-D0BA-410C-97DD-EBAFAE1B39FF}" destId="{6BC75EEC-27EF-4875-AA92-C0F5985DC1BD}" srcOrd="1" destOrd="0" presId="urn:microsoft.com/office/officeart/2011/layout/TabList"/>
    <dgm:cxn modelId="{043BDFD3-6CDF-4719-AD9C-E070DF7F4076}" type="presParOf" srcId="{2623FB3B-D0BA-410C-97DD-EBAFAE1B39FF}" destId="{A3C556E3-B205-4FAE-A952-8930EA7A2F0E}" srcOrd="2" destOrd="0" presId="urn:microsoft.com/office/officeart/2011/layout/TabList"/>
    <dgm:cxn modelId="{2521B100-85C4-4B30-AC7A-24986F49B8D4}" type="presParOf" srcId="{CF23B0CD-339D-4376-88EF-CCEEB918EDAF}" destId="{D6FF04F6-D089-44FE-93CA-4D5E29390719}" srcOrd="7" destOrd="0" presId="urn:microsoft.com/office/officeart/2011/layout/TabList"/>
    <dgm:cxn modelId="{4E0C8BF1-21C4-4456-9A72-D08FD183C91B}" type="presParOf" srcId="{CF23B0CD-339D-4376-88EF-CCEEB918EDAF}" destId="{F03241A4-2FC7-45EB-8DD6-FB4F0B5A9708}" srcOrd="8" destOrd="0" presId="urn:microsoft.com/office/officeart/2011/layout/TabList"/>
    <dgm:cxn modelId="{E03737A3-804A-40EC-BECE-B9593E494B7C}" type="presParOf" srcId="{CF23B0CD-339D-4376-88EF-CCEEB918EDAF}" destId="{89D9BC28-637D-4E56-9094-2201BEA16692}" srcOrd="9" destOrd="0" presId="urn:microsoft.com/office/officeart/2011/layout/TabList"/>
    <dgm:cxn modelId="{0C76B622-5BC9-4662-8B7A-50D325516A7B}" type="presParOf" srcId="{89D9BC28-637D-4E56-9094-2201BEA16692}" destId="{00098AE0-00D0-4721-A936-F5F8F2C3F320}" srcOrd="0" destOrd="0" presId="urn:microsoft.com/office/officeart/2011/layout/TabList"/>
    <dgm:cxn modelId="{F48829D0-FECF-4B8D-A447-A36E633C14C8}" type="presParOf" srcId="{89D9BC28-637D-4E56-9094-2201BEA16692}" destId="{29176EBB-A7DD-4A93-92A7-E47E7EAA3B16}" srcOrd="1" destOrd="0" presId="urn:microsoft.com/office/officeart/2011/layout/TabList"/>
    <dgm:cxn modelId="{ED653B14-94AB-4918-BCB8-87ADAE8D4B70}" type="presParOf" srcId="{89D9BC28-637D-4E56-9094-2201BEA16692}" destId="{4D841F85-6687-4DBE-B34F-48C8DFDD8D51}" srcOrd="2" destOrd="0" presId="urn:microsoft.com/office/officeart/2011/layout/TabList"/>
    <dgm:cxn modelId="{5AEBB805-6AAD-42F5-81D8-B46B708CE891}" type="presParOf" srcId="{CF23B0CD-339D-4376-88EF-CCEEB918EDAF}" destId="{F7E4F2E9-4F39-449A-A843-9269D74044F5}" srcOrd="10" destOrd="0" presId="urn:microsoft.com/office/officeart/2011/layout/TabList"/>
    <dgm:cxn modelId="{14C124C0-000D-40E0-B665-99D4264378C8}" type="presParOf" srcId="{CF23B0CD-339D-4376-88EF-CCEEB918EDAF}" destId="{0A57F131-A93F-4593-AFA4-60A65A6819F7}" srcOrd="11" destOrd="0" presId="urn:microsoft.com/office/officeart/2011/layout/TabList"/>
    <dgm:cxn modelId="{2F490EEA-B32C-4B0E-923C-3193ED89A77C}" type="presParOf" srcId="{CF23B0CD-339D-4376-88EF-CCEEB918EDAF}" destId="{3E719E86-4065-408D-BB74-B9471A04351C}" srcOrd="12" destOrd="0" presId="urn:microsoft.com/office/officeart/2011/layout/TabList"/>
    <dgm:cxn modelId="{729F8D06-ED2C-4281-A1F8-E67C46E5C60A}" type="presParOf" srcId="{3E719E86-4065-408D-BB74-B9471A04351C}" destId="{22BA9A34-593A-41F3-9F98-03FB36E21B5E}" srcOrd="0" destOrd="0" presId="urn:microsoft.com/office/officeart/2011/layout/TabList"/>
    <dgm:cxn modelId="{F5D2E2B6-1D5C-4A85-B943-0C1E0C9C0F31}" type="presParOf" srcId="{3E719E86-4065-408D-BB74-B9471A04351C}" destId="{7A4C9B95-B33B-471A-922D-B548663DFAEE}" srcOrd="1" destOrd="0" presId="urn:microsoft.com/office/officeart/2011/layout/TabList"/>
    <dgm:cxn modelId="{812A2C35-4212-4345-9F86-8D97FA5B5612}" type="presParOf" srcId="{3E719E86-4065-408D-BB74-B9471A04351C}" destId="{30E6F8F3-3119-46DB-9D5B-A6C90E19329B}" srcOrd="2" destOrd="0" presId="urn:microsoft.com/office/officeart/2011/layout/TabList"/>
    <dgm:cxn modelId="{CC0F3820-27B4-45F9-A21E-F095C236A4C4}" type="presParOf" srcId="{CF23B0CD-339D-4376-88EF-CCEEB918EDAF}" destId="{885A2F98-0AA5-444B-AA06-281EB6394155}" srcOrd="13" destOrd="0" presId="urn:microsoft.com/office/officeart/2011/layout/TabList"/>
    <dgm:cxn modelId="{B7608B62-53A3-4E07-930E-F825F423A2CF}" type="presParOf" srcId="{CF23B0CD-339D-4376-88EF-CCEEB918EDAF}" destId="{17CE5288-6114-433E-828F-89B88E556827}" srcOrd="14" destOrd="0" presId="urn:microsoft.com/office/officeart/2011/layout/TabList"/>
    <dgm:cxn modelId="{14617680-0576-4190-9A32-A9DE4793DBB7}" type="presParOf" srcId="{CF23B0CD-339D-4376-88EF-CCEEB918EDAF}" destId="{C48236EC-9CB1-4AA1-AF93-68ACC8707E2A}" srcOrd="15" destOrd="0" presId="urn:microsoft.com/office/officeart/2011/layout/TabList"/>
    <dgm:cxn modelId="{066CEF2B-FBDE-4F1C-986A-0AF15E7537B5}" type="presParOf" srcId="{C48236EC-9CB1-4AA1-AF93-68ACC8707E2A}" destId="{EF495756-E7C4-4DD0-9F2D-BCF1FB1B1BD6}" srcOrd="0" destOrd="0" presId="urn:microsoft.com/office/officeart/2011/layout/TabList"/>
    <dgm:cxn modelId="{16209FF3-EDF3-4D49-834B-2498BE01D297}" type="presParOf" srcId="{C48236EC-9CB1-4AA1-AF93-68ACC8707E2A}" destId="{0B8310FE-C308-4E9D-BF3B-A9F2745F449A}" srcOrd="1" destOrd="0" presId="urn:microsoft.com/office/officeart/2011/layout/TabList"/>
    <dgm:cxn modelId="{26CD4F87-EF49-4B1D-8A1E-657879BCB84F}" type="presParOf" srcId="{C48236EC-9CB1-4AA1-AF93-68ACC8707E2A}" destId="{E7D8FD24-5B6E-4B7E-8C6D-F7A4BAE267E3}" srcOrd="2" destOrd="0" presId="urn:microsoft.com/office/officeart/2011/layout/TabList"/>
    <dgm:cxn modelId="{298930CF-2B3D-47F4-9A3D-94C32A3F2688}" type="presParOf" srcId="{CF23B0CD-339D-4376-88EF-CCEEB918EDAF}" destId="{E9D0C3C7-5971-4D9E-8126-0131F49417DD}" srcOrd="16" destOrd="0" presId="urn:microsoft.com/office/officeart/2011/layout/TabList"/>
    <dgm:cxn modelId="{44E0B158-FAC3-4825-9A68-B67A55D97084}" type="presParOf" srcId="{CF23B0CD-339D-4376-88EF-CCEEB918EDAF}" destId="{AA47554D-E407-490A-AD1E-54D14E24F0F4}" srcOrd="17" destOrd="0" presId="urn:microsoft.com/office/officeart/2011/layout/TabList"/>
    <dgm:cxn modelId="{0AF0D9CE-D2B6-4B1B-A04E-D5E4AB343926}" type="presParOf" srcId="{CF23B0CD-339D-4376-88EF-CCEEB918EDAF}" destId="{CE856378-5959-4B1E-83FA-D544DD0EA1F9}" srcOrd="18" destOrd="0" presId="urn:microsoft.com/office/officeart/2011/layout/TabList"/>
    <dgm:cxn modelId="{80EF4A06-B4AB-474A-BF48-BF00203416D4}" type="presParOf" srcId="{CE856378-5959-4B1E-83FA-D544DD0EA1F9}" destId="{FCF4A4D8-FDF3-454C-B70D-132FE1DD34D2}" srcOrd="0" destOrd="0" presId="urn:microsoft.com/office/officeart/2011/layout/TabList"/>
    <dgm:cxn modelId="{6DE2D949-1C97-4233-A438-177E17FE3B43}" type="presParOf" srcId="{CE856378-5959-4B1E-83FA-D544DD0EA1F9}" destId="{7F2A7E63-D42B-471C-96A9-A7304E65947C}" srcOrd="1" destOrd="0" presId="urn:microsoft.com/office/officeart/2011/layout/TabList"/>
    <dgm:cxn modelId="{E392BD92-6191-432C-9A07-50C3FB546381}" type="presParOf" srcId="{CE856378-5959-4B1E-83FA-D544DD0EA1F9}" destId="{7FB528AC-567A-4219-B5DB-EB2B33CE4D65}" srcOrd="2" destOrd="0" presId="urn:microsoft.com/office/officeart/2011/layout/TabList"/>
    <dgm:cxn modelId="{78683D16-87C7-4325-AFB7-FC44FB84B62F}" type="presParOf" srcId="{CF23B0CD-339D-4376-88EF-CCEEB918EDAF}" destId="{3C9997C4-9629-4429-BCA5-5F5529418CBC}" srcOrd="19" destOrd="0" presId="urn:microsoft.com/office/officeart/2011/layout/TabList"/>
    <dgm:cxn modelId="{98F7A665-7BAD-4456-8D48-3C3EB0083DE8}" type="presParOf" srcId="{CF23B0CD-339D-4376-88EF-CCEEB918EDAF}" destId="{AB3FBEDD-906F-43DB-8F15-5180EFA3B0F5}" srcOrd="20" destOrd="0" presId="urn:microsoft.com/office/officeart/2011/layout/TabList"/>
    <dgm:cxn modelId="{32802FCA-764D-4B9E-B6E3-4C259B734F49}" type="presParOf" srcId="{CF23B0CD-339D-4376-88EF-CCEEB918EDAF}" destId="{D7C8F675-CD03-463C-A28D-07D12D6F334F}" srcOrd="21" destOrd="0" presId="urn:microsoft.com/office/officeart/2011/layout/TabList"/>
    <dgm:cxn modelId="{24EECA03-5FB1-4F16-8131-7C085343D3A6}" type="presParOf" srcId="{D7C8F675-CD03-463C-A28D-07D12D6F334F}" destId="{3F164854-5D1B-40B5-BA99-DE83C97412CC}" srcOrd="0" destOrd="0" presId="urn:microsoft.com/office/officeart/2011/layout/TabList"/>
    <dgm:cxn modelId="{B6EA7186-2BE5-4EA7-97F8-6B7FA076E696}" type="presParOf" srcId="{D7C8F675-CD03-463C-A28D-07D12D6F334F}" destId="{08AEFC6B-CD71-46EF-9DD7-99285B2B207D}" srcOrd="1" destOrd="0" presId="urn:microsoft.com/office/officeart/2011/layout/TabList"/>
    <dgm:cxn modelId="{F4EBD858-8D40-460A-8914-C1D682DB9064}" type="presParOf" srcId="{D7C8F675-CD03-463C-A28D-07D12D6F334F}" destId="{610F2325-CC39-439A-8739-513C2D1F8DA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2325-CC39-439A-8739-513C2D1F8DA7}">
      <dsp:nvSpPr>
        <dsp:cNvPr id="0" name=""/>
        <dsp:cNvSpPr/>
      </dsp:nvSpPr>
      <dsp:spPr>
        <a:xfrm>
          <a:off x="0" y="4055479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528AC-567A-4219-B5DB-EB2B33CE4D65}">
      <dsp:nvSpPr>
        <dsp:cNvPr id="0" name=""/>
        <dsp:cNvSpPr/>
      </dsp:nvSpPr>
      <dsp:spPr>
        <a:xfrm>
          <a:off x="0" y="3423285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8FD24-5B6E-4B7E-8C6D-F7A4BAE267E3}">
      <dsp:nvSpPr>
        <dsp:cNvPr id="0" name=""/>
        <dsp:cNvSpPr/>
      </dsp:nvSpPr>
      <dsp:spPr>
        <a:xfrm>
          <a:off x="0" y="2806746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6F8F3-3119-46DB-9D5B-A6C90E19329B}">
      <dsp:nvSpPr>
        <dsp:cNvPr id="0" name=""/>
        <dsp:cNvSpPr/>
      </dsp:nvSpPr>
      <dsp:spPr>
        <a:xfrm>
          <a:off x="0" y="2281104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41F85-6687-4DBE-B34F-48C8DFDD8D51}">
      <dsp:nvSpPr>
        <dsp:cNvPr id="0" name=""/>
        <dsp:cNvSpPr/>
      </dsp:nvSpPr>
      <dsp:spPr>
        <a:xfrm>
          <a:off x="0" y="1727951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556E3-B205-4FAE-A952-8930EA7A2F0E}">
      <dsp:nvSpPr>
        <dsp:cNvPr id="0" name=""/>
        <dsp:cNvSpPr/>
      </dsp:nvSpPr>
      <dsp:spPr>
        <a:xfrm>
          <a:off x="0" y="1174799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6336C-2E61-400E-A581-CD687B25FB9A}">
      <dsp:nvSpPr>
        <dsp:cNvPr id="0" name=""/>
        <dsp:cNvSpPr/>
      </dsp:nvSpPr>
      <dsp:spPr>
        <a:xfrm>
          <a:off x="0" y="760892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28010-C08D-45B0-8A0E-F5D051118AF7}">
      <dsp:nvSpPr>
        <dsp:cNvPr id="0" name=""/>
        <dsp:cNvSpPr/>
      </dsp:nvSpPr>
      <dsp:spPr>
        <a:xfrm>
          <a:off x="0" y="242215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635E9-DE7E-47DB-8071-6A6F05A54804}">
      <dsp:nvSpPr>
        <dsp:cNvPr id="0" name=""/>
        <dsp:cNvSpPr/>
      </dsp:nvSpPr>
      <dsp:spPr>
        <a:xfrm>
          <a:off x="1336649" y="106522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Moving from BlueKC to Aetna</a:t>
          </a:r>
        </a:p>
      </dsp:txBody>
      <dsp:txXfrm>
        <a:off x="1336649" y="106522"/>
        <a:ext cx="3804310" cy="135693"/>
      </dsp:txXfrm>
    </dsp:sp>
    <dsp:sp modelId="{8A6A6204-D6C7-4219-AD43-C05D6F9E2A73}">
      <dsp:nvSpPr>
        <dsp:cNvPr id="0" name=""/>
        <dsp:cNvSpPr/>
      </dsp:nvSpPr>
      <dsp:spPr>
        <a:xfrm>
          <a:off x="0" y="1752"/>
          <a:ext cx="1336649" cy="3452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Medical / Rx Coverage</a:t>
          </a:r>
        </a:p>
      </dsp:txBody>
      <dsp:txXfrm>
        <a:off x="16856" y="18608"/>
        <a:ext cx="1302937" cy="328377"/>
      </dsp:txXfrm>
    </dsp:sp>
    <dsp:sp modelId="{955483CF-117A-4BF1-B386-1730BD20090A}">
      <dsp:nvSpPr>
        <dsp:cNvPr id="0" name=""/>
        <dsp:cNvSpPr/>
      </dsp:nvSpPr>
      <dsp:spPr>
        <a:xfrm>
          <a:off x="0" y="346985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Competitive Premiums &amp; Benefit Enhancements</a:t>
          </a:r>
        </a:p>
      </dsp:txBody>
      <dsp:txXfrm>
        <a:off x="0" y="346985"/>
        <a:ext cx="5140960" cy="271428"/>
      </dsp:txXfrm>
    </dsp:sp>
    <dsp:sp modelId="{64311342-2CFF-403A-9A97-9FA7A115D66E}">
      <dsp:nvSpPr>
        <dsp:cNvPr id="0" name=""/>
        <dsp:cNvSpPr/>
      </dsp:nvSpPr>
      <dsp:spPr>
        <a:xfrm>
          <a:off x="1336649" y="625198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Remaining with Delta Dental of MO</a:t>
          </a:r>
        </a:p>
      </dsp:txBody>
      <dsp:txXfrm>
        <a:off x="1336649" y="625198"/>
        <a:ext cx="3804310" cy="135693"/>
      </dsp:txXfrm>
    </dsp:sp>
    <dsp:sp modelId="{1B85BB17-587E-4137-B797-A91275C03EF4}">
      <dsp:nvSpPr>
        <dsp:cNvPr id="0" name=""/>
        <dsp:cNvSpPr/>
      </dsp:nvSpPr>
      <dsp:spPr>
        <a:xfrm>
          <a:off x="0" y="625198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Dental</a:t>
          </a:r>
        </a:p>
      </dsp:txBody>
      <dsp:txXfrm>
        <a:off x="6625" y="631823"/>
        <a:ext cx="1323399" cy="129068"/>
      </dsp:txXfrm>
    </dsp:sp>
    <dsp:sp modelId="{CF76AEE9-E4C3-4C84-B5EE-785CFBEE921F}">
      <dsp:nvSpPr>
        <dsp:cNvPr id="0" name=""/>
        <dsp:cNvSpPr/>
      </dsp:nvSpPr>
      <dsp:spPr>
        <a:xfrm>
          <a:off x="0" y="76089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Benefit Enhancement</a:t>
          </a:r>
        </a:p>
      </dsp:txBody>
      <dsp:txXfrm>
        <a:off x="0" y="760892"/>
        <a:ext cx="5140960" cy="271428"/>
      </dsp:txXfrm>
    </dsp:sp>
    <dsp:sp modelId="{31B268F6-DC46-4108-83A9-6DDDD80BA279}">
      <dsp:nvSpPr>
        <dsp:cNvPr id="0" name=""/>
        <dsp:cNvSpPr/>
      </dsp:nvSpPr>
      <dsp:spPr>
        <a:xfrm>
          <a:off x="1336649" y="1039105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EyeMed</a:t>
          </a:r>
        </a:p>
      </dsp:txBody>
      <dsp:txXfrm>
        <a:off x="1336649" y="1039105"/>
        <a:ext cx="3804310" cy="135693"/>
      </dsp:txXfrm>
    </dsp:sp>
    <dsp:sp modelId="{6BC75EEC-27EF-4875-AA92-C0F5985DC1BD}">
      <dsp:nvSpPr>
        <dsp:cNvPr id="0" name=""/>
        <dsp:cNvSpPr/>
      </dsp:nvSpPr>
      <dsp:spPr>
        <a:xfrm>
          <a:off x="0" y="1039105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Vision</a:t>
          </a:r>
        </a:p>
      </dsp:txBody>
      <dsp:txXfrm>
        <a:off x="6625" y="1045730"/>
        <a:ext cx="1323399" cy="129068"/>
      </dsp:txXfrm>
    </dsp:sp>
    <dsp:sp modelId="{D6FF04F6-D089-44FE-93CA-4D5E29390719}">
      <dsp:nvSpPr>
        <dsp:cNvPr id="0" name=""/>
        <dsp:cNvSpPr/>
      </dsp:nvSpPr>
      <dsp:spPr>
        <a:xfrm>
          <a:off x="0" y="1174799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Premium Increase to Retain Generous Plan Design</a:t>
          </a:r>
        </a:p>
      </dsp:txBody>
      <dsp:txXfrm>
        <a:off x="0" y="1174799"/>
        <a:ext cx="5140960" cy="271428"/>
      </dsp:txXfrm>
    </dsp:sp>
    <dsp:sp modelId="{00098AE0-00D0-4721-A936-F5F8F2C3F320}">
      <dsp:nvSpPr>
        <dsp:cNvPr id="0" name=""/>
        <dsp:cNvSpPr/>
      </dsp:nvSpPr>
      <dsp:spPr>
        <a:xfrm>
          <a:off x="1336649" y="1592258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Guardian</a:t>
          </a:r>
        </a:p>
      </dsp:txBody>
      <dsp:txXfrm>
        <a:off x="1336649" y="1592258"/>
        <a:ext cx="3804310" cy="135693"/>
      </dsp:txXfrm>
    </dsp:sp>
    <dsp:sp modelId="{29176EBB-A7DD-4A93-92A7-E47E7EAA3B16}">
      <dsp:nvSpPr>
        <dsp:cNvPr id="0" name=""/>
        <dsp:cNvSpPr/>
      </dsp:nvSpPr>
      <dsp:spPr>
        <a:xfrm>
          <a:off x="0" y="1453012"/>
          <a:ext cx="1336649" cy="4141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Term Life &amp; Disability Plans</a:t>
          </a:r>
        </a:p>
      </dsp:txBody>
      <dsp:txXfrm>
        <a:off x="20222" y="1473234"/>
        <a:ext cx="1296205" cy="393962"/>
      </dsp:txXfrm>
    </dsp:sp>
    <dsp:sp modelId="{F7E4F2E9-4F39-449A-A843-9269D74044F5}">
      <dsp:nvSpPr>
        <dsp:cNvPr id="0" name=""/>
        <dsp:cNvSpPr/>
      </dsp:nvSpPr>
      <dsp:spPr>
        <a:xfrm>
          <a:off x="0" y="1867197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No rate or plan design changes</a:t>
          </a:r>
        </a:p>
      </dsp:txBody>
      <dsp:txXfrm>
        <a:off x="0" y="1867197"/>
        <a:ext cx="5140960" cy="271428"/>
      </dsp:txXfrm>
    </dsp:sp>
    <dsp:sp modelId="{22BA9A34-593A-41F3-9F98-03FB36E21B5E}">
      <dsp:nvSpPr>
        <dsp:cNvPr id="0" name=""/>
        <dsp:cNvSpPr/>
      </dsp:nvSpPr>
      <dsp:spPr>
        <a:xfrm>
          <a:off x="1336649" y="2145410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Remaining with Trustmark</a:t>
          </a:r>
        </a:p>
      </dsp:txBody>
      <dsp:txXfrm>
        <a:off x="1336649" y="2145410"/>
        <a:ext cx="3804310" cy="135693"/>
      </dsp:txXfrm>
    </dsp:sp>
    <dsp:sp modelId="{7A4C9B95-B33B-471A-922D-B548663DFAEE}">
      <dsp:nvSpPr>
        <dsp:cNvPr id="0" name=""/>
        <dsp:cNvSpPr/>
      </dsp:nvSpPr>
      <dsp:spPr>
        <a:xfrm>
          <a:off x="0" y="2145410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Permanent Life</a:t>
          </a:r>
        </a:p>
      </dsp:txBody>
      <dsp:txXfrm>
        <a:off x="6625" y="2152035"/>
        <a:ext cx="1323399" cy="129068"/>
      </dsp:txXfrm>
    </dsp:sp>
    <dsp:sp modelId="{885A2F98-0AA5-444B-AA06-281EB6394155}">
      <dsp:nvSpPr>
        <dsp:cNvPr id="0" name=""/>
        <dsp:cNvSpPr/>
      </dsp:nvSpPr>
      <dsp:spPr>
        <a:xfrm>
          <a:off x="0" y="2281104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2281104"/>
        <a:ext cx="5140960" cy="271428"/>
      </dsp:txXfrm>
    </dsp:sp>
    <dsp:sp modelId="{EF495756-E7C4-4DD0-9F2D-BCF1FB1B1BD6}">
      <dsp:nvSpPr>
        <dsp:cNvPr id="0" name=""/>
        <dsp:cNvSpPr/>
      </dsp:nvSpPr>
      <dsp:spPr>
        <a:xfrm>
          <a:off x="1336649" y="2671053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Continuing with InfoArmor</a:t>
          </a:r>
        </a:p>
      </dsp:txBody>
      <dsp:txXfrm>
        <a:off x="1336649" y="2671053"/>
        <a:ext cx="3804310" cy="135693"/>
      </dsp:txXfrm>
    </dsp:sp>
    <dsp:sp modelId="{0B8310FE-C308-4E9D-BF3B-A9F2745F449A}">
      <dsp:nvSpPr>
        <dsp:cNvPr id="0" name=""/>
        <dsp:cNvSpPr/>
      </dsp:nvSpPr>
      <dsp:spPr>
        <a:xfrm>
          <a:off x="0" y="2559317"/>
          <a:ext cx="1336649" cy="3591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Identity Theft</a:t>
          </a:r>
        </a:p>
      </dsp:txBody>
      <dsp:txXfrm>
        <a:off x="17536" y="2576853"/>
        <a:ext cx="1301577" cy="341629"/>
      </dsp:txXfrm>
    </dsp:sp>
    <dsp:sp modelId="{E9D0C3C7-5971-4D9E-8126-0131F49417DD}">
      <dsp:nvSpPr>
        <dsp:cNvPr id="0" name=""/>
        <dsp:cNvSpPr/>
      </dsp:nvSpPr>
      <dsp:spPr>
        <a:xfrm>
          <a:off x="0" y="291848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2918482"/>
        <a:ext cx="5140960" cy="271428"/>
      </dsp:txXfrm>
    </dsp:sp>
    <dsp:sp modelId="{FCF4A4D8-FDF3-454C-B70D-132FE1DD34D2}">
      <dsp:nvSpPr>
        <dsp:cNvPr id="0" name=""/>
        <dsp:cNvSpPr/>
      </dsp:nvSpPr>
      <dsp:spPr>
        <a:xfrm>
          <a:off x="1336649" y="3287592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Guardian</a:t>
          </a:r>
        </a:p>
      </dsp:txBody>
      <dsp:txXfrm>
        <a:off x="1336649" y="3287592"/>
        <a:ext cx="3804310" cy="135693"/>
      </dsp:txXfrm>
    </dsp:sp>
    <dsp:sp modelId="{7F2A7E63-D42B-471C-96A9-A7304E65947C}">
      <dsp:nvSpPr>
        <dsp:cNvPr id="0" name=""/>
        <dsp:cNvSpPr/>
      </dsp:nvSpPr>
      <dsp:spPr>
        <a:xfrm>
          <a:off x="0" y="3196695"/>
          <a:ext cx="1336649" cy="3174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Critical Illness &amp; Accident</a:t>
          </a:r>
        </a:p>
      </dsp:txBody>
      <dsp:txXfrm>
        <a:off x="15501" y="3212196"/>
        <a:ext cx="1305647" cy="301985"/>
      </dsp:txXfrm>
    </dsp:sp>
    <dsp:sp modelId="{3C9997C4-9629-4429-BCA5-5F5529418CBC}">
      <dsp:nvSpPr>
        <dsp:cNvPr id="0" name=""/>
        <dsp:cNvSpPr/>
      </dsp:nvSpPr>
      <dsp:spPr>
        <a:xfrm>
          <a:off x="0" y="351418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3514182"/>
        <a:ext cx="5140960" cy="271428"/>
      </dsp:txXfrm>
    </dsp:sp>
    <dsp:sp modelId="{3F164854-5D1B-40B5-BA99-DE83C97412CC}">
      <dsp:nvSpPr>
        <dsp:cNvPr id="0" name=""/>
        <dsp:cNvSpPr/>
      </dsp:nvSpPr>
      <dsp:spPr>
        <a:xfrm>
          <a:off x="1336649" y="3919786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New offering 7/1/20</a:t>
          </a:r>
        </a:p>
      </dsp:txBody>
      <dsp:txXfrm>
        <a:off x="1336649" y="3919786"/>
        <a:ext cx="3804310" cy="135693"/>
      </dsp:txXfrm>
    </dsp:sp>
    <dsp:sp modelId="{08AEFC6B-CD71-46EF-9DD7-99285B2B207D}">
      <dsp:nvSpPr>
        <dsp:cNvPr id="0" name=""/>
        <dsp:cNvSpPr/>
      </dsp:nvSpPr>
      <dsp:spPr>
        <a:xfrm>
          <a:off x="0" y="3792395"/>
          <a:ext cx="1336649" cy="3904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Hospital Indemnity Plan</a:t>
          </a:r>
        </a:p>
      </dsp:txBody>
      <dsp:txXfrm>
        <a:off x="19065" y="3811460"/>
        <a:ext cx="1298519" cy="37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2325-CC39-439A-8739-513C2D1F8DA7}">
      <dsp:nvSpPr>
        <dsp:cNvPr id="0" name=""/>
        <dsp:cNvSpPr/>
      </dsp:nvSpPr>
      <dsp:spPr>
        <a:xfrm>
          <a:off x="0" y="4055479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528AC-567A-4219-B5DB-EB2B33CE4D65}">
      <dsp:nvSpPr>
        <dsp:cNvPr id="0" name=""/>
        <dsp:cNvSpPr/>
      </dsp:nvSpPr>
      <dsp:spPr>
        <a:xfrm>
          <a:off x="0" y="3423285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8FD24-5B6E-4B7E-8C6D-F7A4BAE267E3}">
      <dsp:nvSpPr>
        <dsp:cNvPr id="0" name=""/>
        <dsp:cNvSpPr/>
      </dsp:nvSpPr>
      <dsp:spPr>
        <a:xfrm>
          <a:off x="0" y="2806746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6F8F3-3119-46DB-9D5B-A6C90E19329B}">
      <dsp:nvSpPr>
        <dsp:cNvPr id="0" name=""/>
        <dsp:cNvSpPr/>
      </dsp:nvSpPr>
      <dsp:spPr>
        <a:xfrm>
          <a:off x="0" y="2281104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41F85-6687-4DBE-B34F-48C8DFDD8D51}">
      <dsp:nvSpPr>
        <dsp:cNvPr id="0" name=""/>
        <dsp:cNvSpPr/>
      </dsp:nvSpPr>
      <dsp:spPr>
        <a:xfrm>
          <a:off x="0" y="1727951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556E3-B205-4FAE-A952-8930EA7A2F0E}">
      <dsp:nvSpPr>
        <dsp:cNvPr id="0" name=""/>
        <dsp:cNvSpPr/>
      </dsp:nvSpPr>
      <dsp:spPr>
        <a:xfrm>
          <a:off x="0" y="1174799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6336C-2E61-400E-A581-CD687B25FB9A}">
      <dsp:nvSpPr>
        <dsp:cNvPr id="0" name=""/>
        <dsp:cNvSpPr/>
      </dsp:nvSpPr>
      <dsp:spPr>
        <a:xfrm>
          <a:off x="0" y="760892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28010-C08D-45B0-8A0E-F5D051118AF7}">
      <dsp:nvSpPr>
        <dsp:cNvPr id="0" name=""/>
        <dsp:cNvSpPr/>
      </dsp:nvSpPr>
      <dsp:spPr>
        <a:xfrm>
          <a:off x="0" y="242215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635E9-DE7E-47DB-8071-6A6F05A54804}">
      <dsp:nvSpPr>
        <dsp:cNvPr id="0" name=""/>
        <dsp:cNvSpPr/>
      </dsp:nvSpPr>
      <dsp:spPr>
        <a:xfrm>
          <a:off x="1336649" y="106522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Moving from BlueKC to Aetna</a:t>
          </a:r>
        </a:p>
      </dsp:txBody>
      <dsp:txXfrm>
        <a:off x="1336649" y="106522"/>
        <a:ext cx="3804310" cy="135693"/>
      </dsp:txXfrm>
    </dsp:sp>
    <dsp:sp modelId="{8A6A6204-D6C7-4219-AD43-C05D6F9E2A73}">
      <dsp:nvSpPr>
        <dsp:cNvPr id="0" name=""/>
        <dsp:cNvSpPr/>
      </dsp:nvSpPr>
      <dsp:spPr>
        <a:xfrm>
          <a:off x="0" y="1752"/>
          <a:ext cx="1336649" cy="3452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Medical / Rx Coverage</a:t>
          </a:r>
        </a:p>
      </dsp:txBody>
      <dsp:txXfrm>
        <a:off x="16856" y="18608"/>
        <a:ext cx="1302937" cy="328377"/>
      </dsp:txXfrm>
    </dsp:sp>
    <dsp:sp modelId="{955483CF-117A-4BF1-B386-1730BD20090A}">
      <dsp:nvSpPr>
        <dsp:cNvPr id="0" name=""/>
        <dsp:cNvSpPr/>
      </dsp:nvSpPr>
      <dsp:spPr>
        <a:xfrm>
          <a:off x="0" y="346985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Competitive Premiums &amp; Benefit Enhancements</a:t>
          </a:r>
        </a:p>
      </dsp:txBody>
      <dsp:txXfrm>
        <a:off x="0" y="346985"/>
        <a:ext cx="5140960" cy="271428"/>
      </dsp:txXfrm>
    </dsp:sp>
    <dsp:sp modelId="{64311342-2CFF-403A-9A97-9FA7A115D66E}">
      <dsp:nvSpPr>
        <dsp:cNvPr id="0" name=""/>
        <dsp:cNvSpPr/>
      </dsp:nvSpPr>
      <dsp:spPr>
        <a:xfrm>
          <a:off x="1336649" y="625198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Remaining with Delta Dental of MO</a:t>
          </a:r>
        </a:p>
      </dsp:txBody>
      <dsp:txXfrm>
        <a:off x="1336649" y="625198"/>
        <a:ext cx="3804310" cy="135693"/>
      </dsp:txXfrm>
    </dsp:sp>
    <dsp:sp modelId="{1B85BB17-587E-4137-B797-A91275C03EF4}">
      <dsp:nvSpPr>
        <dsp:cNvPr id="0" name=""/>
        <dsp:cNvSpPr/>
      </dsp:nvSpPr>
      <dsp:spPr>
        <a:xfrm>
          <a:off x="0" y="625198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Dental</a:t>
          </a:r>
        </a:p>
      </dsp:txBody>
      <dsp:txXfrm>
        <a:off x="6625" y="631823"/>
        <a:ext cx="1323399" cy="129068"/>
      </dsp:txXfrm>
    </dsp:sp>
    <dsp:sp modelId="{CF76AEE9-E4C3-4C84-B5EE-785CFBEE921F}">
      <dsp:nvSpPr>
        <dsp:cNvPr id="0" name=""/>
        <dsp:cNvSpPr/>
      </dsp:nvSpPr>
      <dsp:spPr>
        <a:xfrm>
          <a:off x="0" y="76089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Benefit Enhancement</a:t>
          </a:r>
        </a:p>
      </dsp:txBody>
      <dsp:txXfrm>
        <a:off x="0" y="760892"/>
        <a:ext cx="5140960" cy="271428"/>
      </dsp:txXfrm>
    </dsp:sp>
    <dsp:sp modelId="{31B268F6-DC46-4108-83A9-6DDDD80BA279}">
      <dsp:nvSpPr>
        <dsp:cNvPr id="0" name=""/>
        <dsp:cNvSpPr/>
      </dsp:nvSpPr>
      <dsp:spPr>
        <a:xfrm>
          <a:off x="1336649" y="1039105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EyeMed</a:t>
          </a:r>
        </a:p>
      </dsp:txBody>
      <dsp:txXfrm>
        <a:off x="1336649" y="1039105"/>
        <a:ext cx="3804310" cy="135693"/>
      </dsp:txXfrm>
    </dsp:sp>
    <dsp:sp modelId="{6BC75EEC-27EF-4875-AA92-C0F5985DC1BD}">
      <dsp:nvSpPr>
        <dsp:cNvPr id="0" name=""/>
        <dsp:cNvSpPr/>
      </dsp:nvSpPr>
      <dsp:spPr>
        <a:xfrm>
          <a:off x="0" y="1039105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Vision</a:t>
          </a:r>
        </a:p>
      </dsp:txBody>
      <dsp:txXfrm>
        <a:off x="6625" y="1045730"/>
        <a:ext cx="1323399" cy="129068"/>
      </dsp:txXfrm>
    </dsp:sp>
    <dsp:sp modelId="{D6FF04F6-D089-44FE-93CA-4D5E29390719}">
      <dsp:nvSpPr>
        <dsp:cNvPr id="0" name=""/>
        <dsp:cNvSpPr/>
      </dsp:nvSpPr>
      <dsp:spPr>
        <a:xfrm>
          <a:off x="0" y="1174799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Premium Increase to Retain Generous Plan Design</a:t>
          </a:r>
        </a:p>
      </dsp:txBody>
      <dsp:txXfrm>
        <a:off x="0" y="1174799"/>
        <a:ext cx="5140960" cy="271428"/>
      </dsp:txXfrm>
    </dsp:sp>
    <dsp:sp modelId="{00098AE0-00D0-4721-A936-F5F8F2C3F320}">
      <dsp:nvSpPr>
        <dsp:cNvPr id="0" name=""/>
        <dsp:cNvSpPr/>
      </dsp:nvSpPr>
      <dsp:spPr>
        <a:xfrm>
          <a:off x="1336649" y="1592258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Guardian</a:t>
          </a:r>
        </a:p>
      </dsp:txBody>
      <dsp:txXfrm>
        <a:off x="1336649" y="1592258"/>
        <a:ext cx="3804310" cy="135693"/>
      </dsp:txXfrm>
    </dsp:sp>
    <dsp:sp modelId="{29176EBB-A7DD-4A93-92A7-E47E7EAA3B16}">
      <dsp:nvSpPr>
        <dsp:cNvPr id="0" name=""/>
        <dsp:cNvSpPr/>
      </dsp:nvSpPr>
      <dsp:spPr>
        <a:xfrm>
          <a:off x="0" y="1453012"/>
          <a:ext cx="1336649" cy="4141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Term Life &amp; Disability Plans</a:t>
          </a:r>
        </a:p>
      </dsp:txBody>
      <dsp:txXfrm>
        <a:off x="20222" y="1473234"/>
        <a:ext cx="1296205" cy="393962"/>
      </dsp:txXfrm>
    </dsp:sp>
    <dsp:sp modelId="{F7E4F2E9-4F39-449A-A843-9269D74044F5}">
      <dsp:nvSpPr>
        <dsp:cNvPr id="0" name=""/>
        <dsp:cNvSpPr/>
      </dsp:nvSpPr>
      <dsp:spPr>
        <a:xfrm>
          <a:off x="0" y="1867197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No rate or plan design changes</a:t>
          </a:r>
        </a:p>
      </dsp:txBody>
      <dsp:txXfrm>
        <a:off x="0" y="1867197"/>
        <a:ext cx="5140960" cy="271428"/>
      </dsp:txXfrm>
    </dsp:sp>
    <dsp:sp modelId="{22BA9A34-593A-41F3-9F98-03FB36E21B5E}">
      <dsp:nvSpPr>
        <dsp:cNvPr id="0" name=""/>
        <dsp:cNvSpPr/>
      </dsp:nvSpPr>
      <dsp:spPr>
        <a:xfrm>
          <a:off x="1336649" y="2145410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Remaining with Trustmark</a:t>
          </a:r>
        </a:p>
      </dsp:txBody>
      <dsp:txXfrm>
        <a:off x="1336649" y="2145410"/>
        <a:ext cx="3804310" cy="135693"/>
      </dsp:txXfrm>
    </dsp:sp>
    <dsp:sp modelId="{7A4C9B95-B33B-471A-922D-B548663DFAEE}">
      <dsp:nvSpPr>
        <dsp:cNvPr id="0" name=""/>
        <dsp:cNvSpPr/>
      </dsp:nvSpPr>
      <dsp:spPr>
        <a:xfrm>
          <a:off x="0" y="2145410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Permanent Life</a:t>
          </a:r>
        </a:p>
      </dsp:txBody>
      <dsp:txXfrm>
        <a:off x="6625" y="2152035"/>
        <a:ext cx="1323399" cy="129068"/>
      </dsp:txXfrm>
    </dsp:sp>
    <dsp:sp modelId="{885A2F98-0AA5-444B-AA06-281EB6394155}">
      <dsp:nvSpPr>
        <dsp:cNvPr id="0" name=""/>
        <dsp:cNvSpPr/>
      </dsp:nvSpPr>
      <dsp:spPr>
        <a:xfrm>
          <a:off x="0" y="2281104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2281104"/>
        <a:ext cx="5140960" cy="271428"/>
      </dsp:txXfrm>
    </dsp:sp>
    <dsp:sp modelId="{EF495756-E7C4-4DD0-9F2D-BCF1FB1B1BD6}">
      <dsp:nvSpPr>
        <dsp:cNvPr id="0" name=""/>
        <dsp:cNvSpPr/>
      </dsp:nvSpPr>
      <dsp:spPr>
        <a:xfrm>
          <a:off x="1336649" y="2671053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Continuing with InfoArmor</a:t>
          </a:r>
        </a:p>
      </dsp:txBody>
      <dsp:txXfrm>
        <a:off x="1336649" y="2671053"/>
        <a:ext cx="3804310" cy="135693"/>
      </dsp:txXfrm>
    </dsp:sp>
    <dsp:sp modelId="{0B8310FE-C308-4E9D-BF3B-A9F2745F449A}">
      <dsp:nvSpPr>
        <dsp:cNvPr id="0" name=""/>
        <dsp:cNvSpPr/>
      </dsp:nvSpPr>
      <dsp:spPr>
        <a:xfrm>
          <a:off x="0" y="2559317"/>
          <a:ext cx="1336649" cy="3591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Identity Theft</a:t>
          </a:r>
        </a:p>
      </dsp:txBody>
      <dsp:txXfrm>
        <a:off x="17536" y="2576853"/>
        <a:ext cx="1301577" cy="341629"/>
      </dsp:txXfrm>
    </dsp:sp>
    <dsp:sp modelId="{E9D0C3C7-5971-4D9E-8126-0131F49417DD}">
      <dsp:nvSpPr>
        <dsp:cNvPr id="0" name=""/>
        <dsp:cNvSpPr/>
      </dsp:nvSpPr>
      <dsp:spPr>
        <a:xfrm>
          <a:off x="0" y="291848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2918482"/>
        <a:ext cx="5140960" cy="271428"/>
      </dsp:txXfrm>
    </dsp:sp>
    <dsp:sp modelId="{FCF4A4D8-FDF3-454C-B70D-132FE1DD34D2}">
      <dsp:nvSpPr>
        <dsp:cNvPr id="0" name=""/>
        <dsp:cNvSpPr/>
      </dsp:nvSpPr>
      <dsp:spPr>
        <a:xfrm>
          <a:off x="1336649" y="3287592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Guardian</a:t>
          </a:r>
        </a:p>
      </dsp:txBody>
      <dsp:txXfrm>
        <a:off x="1336649" y="3287592"/>
        <a:ext cx="3804310" cy="135693"/>
      </dsp:txXfrm>
    </dsp:sp>
    <dsp:sp modelId="{7F2A7E63-D42B-471C-96A9-A7304E65947C}">
      <dsp:nvSpPr>
        <dsp:cNvPr id="0" name=""/>
        <dsp:cNvSpPr/>
      </dsp:nvSpPr>
      <dsp:spPr>
        <a:xfrm>
          <a:off x="0" y="3196695"/>
          <a:ext cx="1336649" cy="3174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Critical Illness &amp; Accident</a:t>
          </a:r>
        </a:p>
      </dsp:txBody>
      <dsp:txXfrm>
        <a:off x="15501" y="3212196"/>
        <a:ext cx="1305647" cy="301985"/>
      </dsp:txXfrm>
    </dsp:sp>
    <dsp:sp modelId="{3C9997C4-9629-4429-BCA5-5F5529418CBC}">
      <dsp:nvSpPr>
        <dsp:cNvPr id="0" name=""/>
        <dsp:cNvSpPr/>
      </dsp:nvSpPr>
      <dsp:spPr>
        <a:xfrm>
          <a:off x="0" y="351418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3514182"/>
        <a:ext cx="5140960" cy="271428"/>
      </dsp:txXfrm>
    </dsp:sp>
    <dsp:sp modelId="{3F164854-5D1B-40B5-BA99-DE83C97412CC}">
      <dsp:nvSpPr>
        <dsp:cNvPr id="0" name=""/>
        <dsp:cNvSpPr/>
      </dsp:nvSpPr>
      <dsp:spPr>
        <a:xfrm>
          <a:off x="1336649" y="3919786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New offering 7/1/20</a:t>
          </a:r>
        </a:p>
      </dsp:txBody>
      <dsp:txXfrm>
        <a:off x="1336649" y="3919786"/>
        <a:ext cx="3804310" cy="135693"/>
      </dsp:txXfrm>
    </dsp:sp>
    <dsp:sp modelId="{08AEFC6B-CD71-46EF-9DD7-99285B2B207D}">
      <dsp:nvSpPr>
        <dsp:cNvPr id="0" name=""/>
        <dsp:cNvSpPr/>
      </dsp:nvSpPr>
      <dsp:spPr>
        <a:xfrm>
          <a:off x="0" y="3792395"/>
          <a:ext cx="1336649" cy="3904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Hospital Indemnity Plan</a:t>
          </a:r>
        </a:p>
      </dsp:txBody>
      <dsp:txXfrm>
        <a:off x="19065" y="3811460"/>
        <a:ext cx="1298519" cy="371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D99E3-0335-4E7E-ADD8-EC9FA061644A}">
      <dsp:nvSpPr>
        <dsp:cNvPr id="0" name=""/>
        <dsp:cNvSpPr/>
      </dsp:nvSpPr>
      <dsp:spPr>
        <a:xfrm>
          <a:off x="0" y="446190"/>
          <a:ext cx="9144000" cy="12820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58216" rIns="7096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Payable to you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No health questions required to enroll</a:t>
          </a:r>
        </a:p>
      </dsp:txBody>
      <dsp:txXfrm>
        <a:off x="0" y="446190"/>
        <a:ext cx="9144000" cy="1282049"/>
      </dsp:txXfrm>
    </dsp:sp>
    <dsp:sp modelId="{2F2F771A-FE72-47FC-BFB5-F012B6FDE92A}">
      <dsp:nvSpPr>
        <dsp:cNvPr id="0" name=""/>
        <dsp:cNvSpPr/>
      </dsp:nvSpPr>
      <dsp:spPr>
        <a:xfrm>
          <a:off x="457200" y="121470"/>
          <a:ext cx="640080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Cash Benefit upon Hospitalization</a:t>
          </a:r>
        </a:p>
      </dsp:txBody>
      <dsp:txXfrm>
        <a:off x="488903" y="153173"/>
        <a:ext cx="6337394" cy="586034"/>
      </dsp:txXfrm>
    </dsp:sp>
    <dsp:sp modelId="{833B0DC2-4182-42E7-BFD8-7563075E1BE5}">
      <dsp:nvSpPr>
        <dsp:cNvPr id="0" name=""/>
        <dsp:cNvSpPr/>
      </dsp:nvSpPr>
      <dsp:spPr>
        <a:xfrm>
          <a:off x="0" y="2171760"/>
          <a:ext cx="9144000" cy="263339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458216" rIns="70967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Hospital/ICU Admission:  $1k / $2k per admission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Limit to 1 per insured, or 3 admissions per covered family per benefit year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Hospital/ICU Confinement:  $200/$400 per day, up to 15 days per benefit year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Health Screening:  $50 per insured per benefit year</a:t>
          </a:r>
        </a:p>
      </dsp:txBody>
      <dsp:txXfrm>
        <a:off x="0" y="2171760"/>
        <a:ext cx="9144000" cy="2633399"/>
      </dsp:txXfrm>
    </dsp:sp>
    <dsp:sp modelId="{E9741011-CFA3-477E-9A65-2AD6A88D1ED2}">
      <dsp:nvSpPr>
        <dsp:cNvPr id="0" name=""/>
        <dsp:cNvSpPr/>
      </dsp:nvSpPr>
      <dsp:spPr>
        <a:xfrm>
          <a:off x="457200" y="1847040"/>
          <a:ext cx="640080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Benefits Include:</a:t>
          </a:r>
        </a:p>
      </dsp:txBody>
      <dsp:txXfrm>
        <a:off x="488903" y="1878743"/>
        <a:ext cx="6337394" cy="586034"/>
      </dsp:txXfrm>
    </dsp:sp>
    <dsp:sp modelId="{0CC61003-483C-4B04-96B7-CB0212700F40}">
      <dsp:nvSpPr>
        <dsp:cNvPr id="0" name=""/>
        <dsp:cNvSpPr/>
      </dsp:nvSpPr>
      <dsp:spPr>
        <a:xfrm>
          <a:off x="0" y="5248679"/>
          <a:ext cx="9144000" cy="554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93BE-6D5D-44CA-9234-4A715BE6BEA8}">
      <dsp:nvSpPr>
        <dsp:cNvPr id="0" name=""/>
        <dsp:cNvSpPr/>
      </dsp:nvSpPr>
      <dsp:spPr>
        <a:xfrm>
          <a:off x="457200" y="4923960"/>
          <a:ext cx="640080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 Pre-Existing Condition Limitation</a:t>
          </a:r>
        </a:p>
      </dsp:txBody>
      <dsp:txXfrm>
        <a:off x="488903" y="4955663"/>
        <a:ext cx="6337394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F2325-CC39-439A-8739-513C2D1F8DA7}">
      <dsp:nvSpPr>
        <dsp:cNvPr id="0" name=""/>
        <dsp:cNvSpPr/>
      </dsp:nvSpPr>
      <dsp:spPr>
        <a:xfrm>
          <a:off x="0" y="4055479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528AC-567A-4219-B5DB-EB2B33CE4D65}">
      <dsp:nvSpPr>
        <dsp:cNvPr id="0" name=""/>
        <dsp:cNvSpPr/>
      </dsp:nvSpPr>
      <dsp:spPr>
        <a:xfrm>
          <a:off x="0" y="3423285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8FD24-5B6E-4B7E-8C6D-F7A4BAE267E3}">
      <dsp:nvSpPr>
        <dsp:cNvPr id="0" name=""/>
        <dsp:cNvSpPr/>
      </dsp:nvSpPr>
      <dsp:spPr>
        <a:xfrm>
          <a:off x="0" y="2806746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6F8F3-3119-46DB-9D5B-A6C90E19329B}">
      <dsp:nvSpPr>
        <dsp:cNvPr id="0" name=""/>
        <dsp:cNvSpPr/>
      </dsp:nvSpPr>
      <dsp:spPr>
        <a:xfrm>
          <a:off x="0" y="2281104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41F85-6687-4DBE-B34F-48C8DFDD8D51}">
      <dsp:nvSpPr>
        <dsp:cNvPr id="0" name=""/>
        <dsp:cNvSpPr/>
      </dsp:nvSpPr>
      <dsp:spPr>
        <a:xfrm>
          <a:off x="0" y="1727951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556E3-B205-4FAE-A952-8930EA7A2F0E}">
      <dsp:nvSpPr>
        <dsp:cNvPr id="0" name=""/>
        <dsp:cNvSpPr/>
      </dsp:nvSpPr>
      <dsp:spPr>
        <a:xfrm>
          <a:off x="0" y="1174799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6336C-2E61-400E-A581-CD687B25FB9A}">
      <dsp:nvSpPr>
        <dsp:cNvPr id="0" name=""/>
        <dsp:cNvSpPr/>
      </dsp:nvSpPr>
      <dsp:spPr>
        <a:xfrm>
          <a:off x="0" y="760892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28010-C08D-45B0-8A0E-F5D051118AF7}">
      <dsp:nvSpPr>
        <dsp:cNvPr id="0" name=""/>
        <dsp:cNvSpPr/>
      </dsp:nvSpPr>
      <dsp:spPr>
        <a:xfrm>
          <a:off x="0" y="242215"/>
          <a:ext cx="514096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635E9-DE7E-47DB-8071-6A6F05A54804}">
      <dsp:nvSpPr>
        <dsp:cNvPr id="0" name=""/>
        <dsp:cNvSpPr/>
      </dsp:nvSpPr>
      <dsp:spPr>
        <a:xfrm>
          <a:off x="1336649" y="106522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Moving from BlueKC to Aetna</a:t>
          </a:r>
        </a:p>
      </dsp:txBody>
      <dsp:txXfrm>
        <a:off x="1336649" y="106522"/>
        <a:ext cx="3804310" cy="135693"/>
      </dsp:txXfrm>
    </dsp:sp>
    <dsp:sp modelId="{8A6A6204-D6C7-4219-AD43-C05D6F9E2A73}">
      <dsp:nvSpPr>
        <dsp:cNvPr id="0" name=""/>
        <dsp:cNvSpPr/>
      </dsp:nvSpPr>
      <dsp:spPr>
        <a:xfrm>
          <a:off x="0" y="1752"/>
          <a:ext cx="1336649" cy="3452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Medical / Rx Coverage</a:t>
          </a:r>
        </a:p>
      </dsp:txBody>
      <dsp:txXfrm>
        <a:off x="16856" y="18608"/>
        <a:ext cx="1302937" cy="328377"/>
      </dsp:txXfrm>
    </dsp:sp>
    <dsp:sp modelId="{955483CF-117A-4BF1-B386-1730BD20090A}">
      <dsp:nvSpPr>
        <dsp:cNvPr id="0" name=""/>
        <dsp:cNvSpPr/>
      </dsp:nvSpPr>
      <dsp:spPr>
        <a:xfrm>
          <a:off x="0" y="346985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Competitive Premiums &amp; Benefit Enhancements</a:t>
          </a:r>
        </a:p>
      </dsp:txBody>
      <dsp:txXfrm>
        <a:off x="0" y="346985"/>
        <a:ext cx="5140960" cy="271428"/>
      </dsp:txXfrm>
    </dsp:sp>
    <dsp:sp modelId="{64311342-2CFF-403A-9A97-9FA7A115D66E}">
      <dsp:nvSpPr>
        <dsp:cNvPr id="0" name=""/>
        <dsp:cNvSpPr/>
      </dsp:nvSpPr>
      <dsp:spPr>
        <a:xfrm>
          <a:off x="1336649" y="625198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Remaining with Delta Dental of MO</a:t>
          </a:r>
        </a:p>
      </dsp:txBody>
      <dsp:txXfrm>
        <a:off x="1336649" y="625198"/>
        <a:ext cx="3804310" cy="135693"/>
      </dsp:txXfrm>
    </dsp:sp>
    <dsp:sp modelId="{1B85BB17-587E-4137-B797-A91275C03EF4}">
      <dsp:nvSpPr>
        <dsp:cNvPr id="0" name=""/>
        <dsp:cNvSpPr/>
      </dsp:nvSpPr>
      <dsp:spPr>
        <a:xfrm>
          <a:off x="0" y="625198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Dental</a:t>
          </a:r>
        </a:p>
      </dsp:txBody>
      <dsp:txXfrm>
        <a:off x="6625" y="631823"/>
        <a:ext cx="1323399" cy="129068"/>
      </dsp:txXfrm>
    </dsp:sp>
    <dsp:sp modelId="{CF76AEE9-E4C3-4C84-B5EE-785CFBEE921F}">
      <dsp:nvSpPr>
        <dsp:cNvPr id="0" name=""/>
        <dsp:cNvSpPr/>
      </dsp:nvSpPr>
      <dsp:spPr>
        <a:xfrm>
          <a:off x="0" y="76089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Benefit Enhancement</a:t>
          </a:r>
        </a:p>
      </dsp:txBody>
      <dsp:txXfrm>
        <a:off x="0" y="760892"/>
        <a:ext cx="5140960" cy="271428"/>
      </dsp:txXfrm>
    </dsp:sp>
    <dsp:sp modelId="{31B268F6-DC46-4108-83A9-6DDDD80BA279}">
      <dsp:nvSpPr>
        <dsp:cNvPr id="0" name=""/>
        <dsp:cNvSpPr/>
      </dsp:nvSpPr>
      <dsp:spPr>
        <a:xfrm>
          <a:off x="1336649" y="1039105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EyeMed</a:t>
          </a:r>
        </a:p>
      </dsp:txBody>
      <dsp:txXfrm>
        <a:off x="1336649" y="1039105"/>
        <a:ext cx="3804310" cy="135693"/>
      </dsp:txXfrm>
    </dsp:sp>
    <dsp:sp modelId="{6BC75EEC-27EF-4875-AA92-C0F5985DC1BD}">
      <dsp:nvSpPr>
        <dsp:cNvPr id="0" name=""/>
        <dsp:cNvSpPr/>
      </dsp:nvSpPr>
      <dsp:spPr>
        <a:xfrm>
          <a:off x="0" y="1039105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Vision</a:t>
          </a:r>
        </a:p>
      </dsp:txBody>
      <dsp:txXfrm>
        <a:off x="6625" y="1045730"/>
        <a:ext cx="1323399" cy="129068"/>
      </dsp:txXfrm>
    </dsp:sp>
    <dsp:sp modelId="{D6FF04F6-D089-44FE-93CA-4D5E29390719}">
      <dsp:nvSpPr>
        <dsp:cNvPr id="0" name=""/>
        <dsp:cNvSpPr/>
      </dsp:nvSpPr>
      <dsp:spPr>
        <a:xfrm>
          <a:off x="0" y="1174799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Premium Increase to Retain Generous Plan Design</a:t>
          </a:r>
        </a:p>
      </dsp:txBody>
      <dsp:txXfrm>
        <a:off x="0" y="1174799"/>
        <a:ext cx="5140960" cy="271428"/>
      </dsp:txXfrm>
    </dsp:sp>
    <dsp:sp modelId="{00098AE0-00D0-4721-A936-F5F8F2C3F320}">
      <dsp:nvSpPr>
        <dsp:cNvPr id="0" name=""/>
        <dsp:cNvSpPr/>
      </dsp:nvSpPr>
      <dsp:spPr>
        <a:xfrm>
          <a:off x="1336649" y="1592258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Guardian</a:t>
          </a:r>
        </a:p>
      </dsp:txBody>
      <dsp:txXfrm>
        <a:off x="1336649" y="1592258"/>
        <a:ext cx="3804310" cy="135693"/>
      </dsp:txXfrm>
    </dsp:sp>
    <dsp:sp modelId="{29176EBB-A7DD-4A93-92A7-E47E7EAA3B16}">
      <dsp:nvSpPr>
        <dsp:cNvPr id="0" name=""/>
        <dsp:cNvSpPr/>
      </dsp:nvSpPr>
      <dsp:spPr>
        <a:xfrm>
          <a:off x="0" y="1453012"/>
          <a:ext cx="1336649" cy="4141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Term Life &amp; Disability Plans</a:t>
          </a:r>
        </a:p>
      </dsp:txBody>
      <dsp:txXfrm>
        <a:off x="20222" y="1473234"/>
        <a:ext cx="1296205" cy="393962"/>
      </dsp:txXfrm>
    </dsp:sp>
    <dsp:sp modelId="{F7E4F2E9-4F39-449A-A843-9269D74044F5}">
      <dsp:nvSpPr>
        <dsp:cNvPr id="0" name=""/>
        <dsp:cNvSpPr/>
      </dsp:nvSpPr>
      <dsp:spPr>
        <a:xfrm>
          <a:off x="0" y="1867197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No rate or plan design changes</a:t>
          </a:r>
        </a:p>
      </dsp:txBody>
      <dsp:txXfrm>
        <a:off x="0" y="1867197"/>
        <a:ext cx="5140960" cy="271428"/>
      </dsp:txXfrm>
    </dsp:sp>
    <dsp:sp modelId="{22BA9A34-593A-41F3-9F98-03FB36E21B5E}">
      <dsp:nvSpPr>
        <dsp:cNvPr id="0" name=""/>
        <dsp:cNvSpPr/>
      </dsp:nvSpPr>
      <dsp:spPr>
        <a:xfrm>
          <a:off x="1336649" y="2145410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Remaining with Trustmark</a:t>
          </a:r>
        </a:p>
      </dsp:txBody>
      <dsp:txXfrm>
        <a:off x="1336649" y="2145410"/>
        <a:ext cx="3804310" cy="135693"/>
      </dsp:txXfrm>
    </dsp:sp>
    <dsp:sp modelId="{7A4C9B95-B33B-471A-922D-B548663DFAEE}">
      <dsp:nvSpPr>
        <dsp:cNvPr id="0" name=""/>
        <dsp:cNvSpPr/>
      </dsp:nvSpPr>
      <dsp:spPr>
        <a:xfrm>
          <a:off x="0" y="2145410"/>
          <a:ext cx="1336649" cy="1356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Permanent Life</a:t>
          </a:r>
        </a:p>
      </dsp:txBody>
      <dsp:txXfrm>
        <a:off x="6625" y="2152035"/>
        <a:ext cx="1323399" cy="129068"/>
      </dsp:txXfrm>
    </dsp:sp>
    <dsp:sp modelId="{885A2F98-0AA5-444B-AA06-281EB6394155}">
      <dsp:nvSpPr>
        <dsp:cNvPr id="0" name=""/>
        <dsp:cNvSpPr/>
      </dsp:nvSpPr>
      <dsp:spPr>
        <a:xfrm>
          <a:off x="0" y="2281104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2281104"/>
        <a:ext cx="5140960" cy="271428"/>
      </dsp:txXfrm>
    </dsp:sp>
    <dsp:sp modelId="{EF495756-E7C4-4DD0-9F2D-BCF1FB1B1BD6}">
      <dsp:nvSpPr>
        <dsp:cNvPr id="0" name=""/>
        <dsp:cNvSpPr/>
      </dsp:nvSpPr>
      <dsp:spPr>
        <a:xfrm>
          <a:off x="1336649" y="2671053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Continuing with InfoArmor</a:t>
          </a:r>
        </a:p>
      </dsp:txBody>
      <dsp:txXfrm>
        <a:off x="1336649" y="2671053"/>
        <a:ext cx="3804310" cy="135693"/>
      </dsp:txXfrm>
    </dsp:sp>
    <dsp:sp modelId="{0B8310FE-C308-4E9D-BF3B-A9F2745F449A}">
      <dsp:nvSpPr>
        <dsp:cNvPr id="0" name=""/>
        <dsp:cNvSpPr/>
      </dsp:nvSpPr>
      <dsp:spPr>
        <a:xfrm>
          <a:off x="0" y="2559317"/>
          <a:ext cx="1336649" cy="3591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Identity Theft</a:t>
          </a:r>
        </a:p>
      </dsp:txBody>
      <dsp:txXfrm>
        <a:off x="17536" y="2576853"/>
        <a:ext cx="1301577" cy="341629"/>
      </dsp:txXfrm>
    </dsp:sp>
    <dsp:sp modelId="{E9D0C3C7-5971-4D9E-8126-0131F49417DD}">
      <dsp:nvSpPr>
        <dsp:cNvPr id="0" name=""/>
        <dsp:cNvSpPr/>
      </dsp:nvSpPr>
      <dsp:spPr>
        <a:xfrm>
          <a:off x="0" y="291848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2918482"/>
        <a:ext cx="5140960" cy="271428"/>
      </dsp:txXfrm>
    </dsp:sp>
    <dsp:sp modelId="{FCF4A4D8-FDF3-454C-B70D-132FE1DD34D2}">
      <dsp:nvSpPr>
        <dsp:cNvPr id="0" name=""/>
        <dsp:cNvSpPr/>
      </dsp:nvSpPr>
      <dsp:spPr>
        <a:xfrm>
          <a:off x="1336649" y="3287592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Renewing with Guardian</a:t>
          </a:r>
        </a:p>
      </dsp:txBody>
      <dsp:txXfrm>
        <a:off x="1336649" y="3287592"/>
        <a:ext cx="3804310" cy="135693"/>
      </dsp:txXfrm>
    </dsp:sp>
    <dsp:sp modelId="{7F2A7E63-D42B-471C-96A9-A7304E65947C}">
      <dsp:nvSpPr>
        <dsp:cNvPr id="0" name=""/>
        <dsp:cNvSpPr/>
      </dsp:nvSpPr>
      <dsp:spPr>
        <a:xfrm>
          <a:off x="0" y="3196695"/>
          <a:ext cx="1336649" cy="3174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Critical Illness &amp; Accident</a:t>
          </a:r>
        </a:p>
      </dsp:txBody>
      <dsp:txXfrm>
        <a:off x="15501" y="3212196"/>
        <a:ext cx="1305647" cy="301985"/>
      </dsp:txXfrm>
    </dsp:sp>
    <dsp:sp modelId="{3C9997C4-9629-4429-BCA5-5F5529418CBC}">
      <dsp:nvSpPr>
        <dsp:cNvPr id="0" name=""/>
        <dsp:cNvSpPr/>
      </dsp:nvSpPr>
      <dsp:spPr>
        <a:xfrm>
          <a:off x="0" y="3514182"/>
          <a:ext cx="5140960" cy="27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3514182"/>
        <a:ext cx="5140960" cy="271428"/>
      </dsp:txXfrm>
    </dsp:sp>
    <dsp:sp modelId="{3F164854-5D1B-40B5-BA99-DE83C97412CC}">
      <dsp:nvSpPr>
        <dsp:cNvPr id="0" name=""/>
        <dsp:cNvSpPr/>
      </dsp:nvSpPr>
      <dsp:spPr>
        <a:xfrm>
          <a:off x="1336649" y="3919786"/>
          <a:ext cx="3804310" cy="13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New offering 7/1/20</a:t>
          </a:r>
        </a:p>
      </dsp:txBody>
      <dsp:txXfrm>
        <a:off x="1336649" y="3919786"/>
        <a:ext cx="3804310" cy="135693"/>
      </dsp:txXfrm>
    </dsp:sp>
    <dsp:sp modelId="{08AEFC6B-CD71-46EF-9DD7-99285B2B207D}">
      <dsp:nvSpPr>
        <dsp:cNvPr id="0" name=""/>
        <dsp:cNvSpPr/>
      </dsp:nvSpPr>
      <dsp:spPr>
        <a:xfrm>
          <a:off x="0" y="3792395"/>
          <a:ext cx="1336649" cy="3904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Voluntary Hospital Indemnity Plan</a:t>
          </a:r>
        </a:p>
      </dsp:txBody>
      <dsp:txXfrm>
        <a:off x="19065" y="3811460"/>
        <a:ext cx="1298519" cy="371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95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995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C50D2FF5-8025-490A-AF2B-60DE47F70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6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7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168"/>
            <a:ext cx="5140960" cy="41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995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995"/>
            <a:ext cx="3037840" cy="4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8DDF3380-D02D-402E-AF79-6F9A60A1D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04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CAA2-F841-4C4C-BD35-36D7A9BEB1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3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D15A5-6128-B84F-818D-8AA5BDD9A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709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71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9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62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Aspiration #2 – Courageous Influence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3C9D-FB71-4977-B58F-19579CF8FA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7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6F8EC2-3C80-4996-99F8-0EB9DE3FC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257839"/>
              </p:ext>
            </p:extLst>
          </p:nvPr>
        </p:nvGraphicFramePr>
        <p:xfrm>
          <a:off x="934720" y="4414864"/>
          <a:ext cx="5140960" cy="41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176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2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6F8EC2-3C80-4996-99F8-0EB9DE3FC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257839"/>
              </p:ext>
            </p:extLst>
          </p:nvPr>
        </p:nvGraphicFramePr>
        <p:xfrm>
          <a:off x="934720" y="4414864"/>
          <a:ext cx="5140960" cy="41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55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6F8EC2-3C80-4996-99F8-0EB9DE3FC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257839"/>
              </p:ext>
            </p:extLst>
          </p:nvPr>
        </p:nvGraphicFramePr>
        <p:xfrm>
          <a:off x="934720" y="4414864"/>
          <a:ext cx="5140960" cy="41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37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x-ray capabilities @ Health Hubs or Minute Clinics</a:t>
            </a:r>
          </a:p>
          <a:p>
            <a:r>
              <a:rPr lang="en-US" dirty="0"/>
              <a:t>Navigator available to help with questions, and finding appropriate items within CVS (DME)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D15A5-6128-B84F-818D-8AA5BDD9A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9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"/>
              </a:spcAft>
            </a:pPr>
            <a:endParaRPr lang="en-US" alt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01CF-A72C-4855-8EDE-3C1AFD54F8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2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7F5EB4B-71B5-464D-A21D-D2D22C698EF9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1BE0DC2-F183-428D-A991-FEB479014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00F4BFD-6475-4491-803B-F645E6C66C42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E35B45E-3E07-41C2-A1A6-19EB1DD7C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ttomGraphic-GREEN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72200"/>
            <a:ext cx="9144000" cy="38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412" b="25348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Picture 6" descr="BottomGraphic-GREEN5.png"/>
          <p:cNvPicPr>
            <a:picLocks noChangeAspect="1"/>
          </p:cNvPicPr>
          <p:nvPr userDrawn="1"/>
        </p:nvPicPr>
        <p:blipFill rotWithShape="1">
          <a:blip r:embed="rId2"/>
          <a:srcRect l="91042"/>
          <a:stretch/>
        </p:blipFill>
        <p:spPr>
          <a:xfrm>
            <a:off x="8324850" y="6172201"/>
            <a:ext cx="819150" cy="38946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579968"/>
            <a:ext cx="7734300" cy="817033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800" b="1" kern="1200" cap="all" spc="220">
                <a:latin typeface="Segoe UI"/>
                <a:cs typeface="Segoe UI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15584"/>
            <a:ext cx="7734300" cy="39624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2000" b="1" cap="all" spc="200" baseline="0">
                <a:latin typeface="Segoe UI"/>
                <a:cs typeface="Segoe UI"/>
              </a:defRPr>
            </a:lvl1pPr>
            <a:lvl2pPr>
              <a:buFont typeface="Arial"/>
              <a:buChar char="•"/>
              <a:defRPr sz="2000">
                <a:latin typeface="Segoe UI"/>
                <a:cs typeface="Segoe UI"/>
              </a:defRPr>
            </a:lvl2pPr>
            <a:lvl3pPr>
              <a:buFont typeface="Arial"/>
              <a:buChar char="•"/>
              <a:defRPr sz="1600" i="1">
                <a:latin typeface="Segoe UI"/>
                <a:cs typeface="Segoe UI"/>
              </a:defRPr>
            </a:lvl3pPr>
            <a:lvl4pPr>
              <a:buFont typeface="Arial"/>
              <a:buChar char="•"/>
              <a:defRPr sz="1600">
                <a:latin typeface="Segoe UI"/>
                <a:cs typeface="Segoe UI"/>
              </a:defRPr>
            </a:lvl4pPr>
            <a:lvl5pPr>
              <a:buFont typeface="Arial"/>
              <a:buChar char="•"/>
              <a:defRPr sz="1400" i="1">
                <a:latin typeface="Segoe UI"/>
                <a:cs typeface="Segoe UI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47700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4B44-7C65-4254-9311-BEF7C38DF4EF}" type="slidenum">
              <a:rPr lang="en-US" smtClean="0">
                <a:solidFill>
                  <a:srgbClr val="50505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0505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440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Text">
    <p:bg>
      <p:bgPr>
        <a:blipFill dpi="0" rotWithShape="1">
          <a:blip r:embed="rId2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579969"/>
            <a:ext cx="7734300" cy="817033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2800" b="1" kern="1200" cap="all" spc="220">
                <a:solidFill>
                  <a:srgbClr val="C1B900"/>
                </a:solidFill>
                <a:latin typeface="Segoe UI"/>
                <a:cs typeface="Segoe UI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15584"/>
            <a:ext cx="7734300" cy="39624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2000" b="1" cap="all" spc="20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>
              <a:buFont typeface="Arial"/>
              <a:buChar char="•"/>
              <a:defRPr sz="2000">
                <a:solidFill>
                  <a:schemeClr val="bg1"/>
                </a:solidFill>
                <a:latin typeface="Segoe UI"/>
                <a:cs typeface="Segoe UI"/>
              </a:defRPr>
            </a:lvl2pPr>
            <a:lvl3pPr>
              <a:buFont typeface="Arial"/>
              <a:buChar char="•"/>
              <a:defRPr sz="1600" i="1">
                <a:solidFill>
                  <a:schemeClr val="bg1"/>
                </a:solidFill>
                <a:latin typeface="Segoe UI"/>
                <a:cs typeface="Segoe UI"/>
              </a:defRPr>
            </a:lvl3pPr>
            <a:lvl4pPr>
              <a:buFont typeface="Arial"/>
              <a:buChar char="•"/>
              <a:defRPr sz="1600">
                <a:solidFill>
                  <a:schemeClr val="bg1"/>
                </a:solidFill>
                <a:latin typeface="Segoe UI"/>
                <a:cs typeface="Segoe UI"/>
              </a:defRPr>
            </a:lvl4pPr>
            <a:lvl5pPr>
              <a:buFont typeface="Arial"/>
              <a:buChar char="•"/>
              <a:defRPr sz="1400" i="1">
                <a:solidFill>
                  <a:schemeClr val="bg1"/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ight Triangle 6"/>
          <p:cNvSpPr/>
          <p:nvPr userDrawn="1"/>
        </p:nvSpPr>
        <p:spPr>
          <a:xfrm flipH="1">
            <a:off x="8001000" y="5420360"/>
            <a:ext cx="1143000" cy="1463040"/>
          </a:xfrm>
          <a:prstGeom prst="rtTriangle">
            <a:avLst/>
          </a:prstGeom>
          <a:solidFill>
            <a:srgbClr val="C1B900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image8.png" descr="Holmes_ExistingLogo_Stationery_4.pdf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26903" t="16232" r="24364" b="43396"/>
          <a:stretch>
            <a:fillRect/>
          </a:stretch>
        </p:blipFill>
        <p:spPr>
          <a:xfrm>
            <a:off x="8305801" y="6121012"/>
            <a:ext cx="899594" cy="642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733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VS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773448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6429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8CC1D9B6-99E3-C44D-8D09-899233492D3F}"/>
              </a:ext>
            </a:extLst>
          </p:cNvPr>
          <p:cNvSpPr/>
          <p:nvPr userDrawn="1"/>
        </p:nvSpPr>
        <p:spPr>
          <a:xfrm rot="16200000">
            <a:off x="4460323" y="2182670"/>
            <a:ext cx="223357" cy="9144000"/>
          </a:xfrm>
          <a:prstGeom prst="rect">
            <a:avLst/>
          </a:prstGeom>
          <a:solidFill>
            <a:srgbClr val="7D3F98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C078188-A289-C444-A3D5-A0385C4EA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448" y="1929387"/>
            <a:ext cx="5810903" cy="4471415"/>
          </a:xfrm>
        </p:spPr>
        <p:txBody>
          <a:bodyPr anchor="b">
            <a:noAutofit/>
          </a:bodyPr>
          <a:lstStyle>
            <a:lvl1pPr algn="l">
              <a:defRPr sz="3301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74586-A5F6-5C44-AB7F-5E294F366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DE0131E-5D26-452B-B409-3EC5FA275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9096" y="5946923"/>
            <a:ext cx="1400519" cy="3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8913EA6F-EE61-904B-8FD4-5CD4C1F3A5CB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rgbClr val="7D3F98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379646-1AD8-DC47-9D76-7A08C297A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95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B84079-7D2B-AB48-80C8-99C07C3A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E4883B-EDC5-4E0A-9F6E-11194D70D9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1" y="6219648"/>
            <a:ext cx="6696075" cy="92333"/>
          </a:xfrm>
        </p:spPr>
        <p:txBody>
          <a:bodyPr anchor="b">
            <a:spAutoFit/>
          </a:bodyPr>
          <a:lstStyle>
            <a:lvl1pPr>
              <a:spcBef>
                <a:spcPts val="0"/>
              </a:spcBef>
              <a:defRPr sz="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410488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Viole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0C528FA8-AC67-493D-87EC-4E52AD29CA7B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B84079-7D2B-AB48-80C8-99C07C3A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E4883B-EDC5-4E0A-9F6E-11194D70D9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1" y="6219648"/>
            <a:ext cx="6696075" cy="92333"/>
          </a:xfrm>
        </p:spPr>
        <p:txBody>
          <a:bodyPr anchor="b">
            <a:sp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402154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Subhead-Base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521BB9-9BE9-6540-8240-1AC2B2D73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1" y="704187"/>
            <a:ext cx="8231989" cy="387606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A2B054D-8CD3-E34D-A82D-B8501785E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681" y="330914"/>
            <a:ext cx="8231989" cy="278223"/>
          </a:xfrm>
        </p:spPr>
        <p:txBody>
          <a:bodyPr anchor="b" anchorCtr="0"/>
          <a:lstStyle>
            <a:lvl1pPr>
              <a:defRPr lang="en-US" sz="900" b="1" kern="1200" cap="none" spc="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E23FBD-C9A2-3D48-9B69-C9DFAB8CC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6712-0A45-495A-BBBD-A1E6F2CDE7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1" y="6219648"/>
            <a:ext cx="6696075" cy="92333"/>
          </a:xfrm>
        </p:spPr>
        <p:txBody>
          <a:bodyPr anchor="b">
            <a:spAutoFit/>
          </a:bodyPr>
          <a:lstStyle>
            <a:lvl1pPr>
              <a:spcBef>
                <a:spcPts val="0"/>
              </a:spcBef>
              <a:defRPr sz="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34942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Layou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521BB9-9BE9-6540-8240-1AC2B2D73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1" y="359038"/>
            <a:ext cx="8231989" cy="761829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11F063-0242-5E48-A244-19853DC6D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21F135-6C62-444F-80D5-3086034BB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1" y="6219648"/>
            <a:ext cx="6696075" cy="92333"/>
          </a:xfrm>
        </p:spPr>
        <p:txBody>
          <a:bodyPr anchor="b">
            <a:spAutoFit/>
          </a:bodyPr>
          <a:lstStyle>
            <a:lvl1pPr>
              <a:spcBef>
                <a:spcPts val="0"/>
              </a:spcBef>
              <a:defRPr sz="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918835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break-Full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8CC1D9B6-99E3-C44D-8D09-899233492D3F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rgbClr val="7D3F98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9C268B-C72F-6D46-89AC-4BB849DEB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448" y="2502610"/>
            <a:ext cx="4680775" cy="1325563"/>
          </a:xfrm>
        </p:spPr>
        <p:txBody>
          <a:bodyPr>
            <a:noAutofit/>
          </a:bodyPr>
          <a:lstStyle>
            <a:lvl1pPr>
              <a:defRPr lang="en-US" sz="3301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690815-28B8-4944-B733-268503913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37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break-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F464A08D-8729-8C40-9321-276B380AB5A5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EE0E3-E53F-524E-882C-DFD15BE06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448" y="2502610"/>
            <a:ext cx="4680775" cy="1325563"/>
          </a:xfrm>
        </p:spPr>
        <p:txBody>
          <a:bodyPr>
            <a:noAutofit/>
          </a:bodyPr>
          <a:lstStyle>
            <a:lvl1pPr>
              <a:defRPr lang="en-US" sz="3301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470F77-E304-3D4E-AB3D-5CD4FA3A5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79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30F41C-9C6D-754A-94C1-578C59BC3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8226" y="2"/>
            <a:ext cx="3429000" cy="4621213"/>
          </a:xfrm>
          <a:solidFill>
            <a:schemeClr val="accent2">
              <a:alpha val="89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8CC1D9B6-99E3-C44D-8D09-899233492D3F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rgbClr val="7D3F98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C9CA387-C3D5-FA4E-B1C7-30E51730D0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3914" y="1610436"/>
            <a:ext cx="3157798" cy="346315"/>
          </a:xfrm>
        </p:spPr>
        <p:txBody>
          <a:bodyPr anchor="ctr"/>
          <a:lstStyle>
            <a:lvl1pPr marL="0" algn="ctr" defTabSz="487810" rtl="0" eaLnBrk="1" latinLnBrk="0" hangingPunct="1">
              <a:lnSpc>
                <a:spcPct val="90000"/>
              </a:lnSpc>
              <a:defRPr lang="en-US" sz="900" b="1" kern="1200" cap="all" spc="345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C62D34-CE58-184F-BAD3-C91BCF2EF9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164" y="1957390"/>
            <a:ext cx="3159125" cy="1073995"/>
          </a:xfrm>
        </p:spPr>
        <p:txBody>
          <a:bodyPr/>
          <a:lstStyle>
            <a:lvl1pPr marL="0" algn="ctr" defTabSz="487810" rtl="0" eaLnBrk="1" latinLnBrk="0" hangingPunct="1">
              <a:lnSpc>
                <a:spcPct val="100000"/>
              </a:lnSpc>
              <a:defRPr lang="en-US" sz="1350" b="0" kern="1200" dirty="0" smtClean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sz="1350" dirty="0">
                <a:latin typeface="+mn-lt"/>
              </a:rPr>
              <a:t>Subhead copy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0B0F15-B597-D94D-8B49-69358F841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2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image_SmallSubhea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9F5D21BC-575A-EB40-A0ED-BBDE3388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0" y="690539"/>
            <a:ext cx="3888893" cy="387606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bg1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D882C248-619B-A141-B5FC-B3E92D58FD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5680" y="329966"/>
            <a:ext cx="3888893" cy="278223"/>
          </a:xfrm>
        </p:spPr>
        <p:txBody>
          <a:bodyPr anchor="b" anchorCtr="0"/>
          <a:lstStyle>
            <a:lvl1pPr>
              <a:defRPr lang="en-US" sz="900" b="1" kern="1200" cap="none" spc="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B41B20-9147-E145-888A-85FF2FCA3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89172F-5CC8-4DD1-B41B-D0DE5596B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0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2054198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image_MainHead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9F5D21BC-575A-EB40-A0ED-BBDE3388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0" y="358297"/>
            <a:ext cx="3888893" cy="761829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bg1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5CB240-9D3F-9843-BB81-062AC6C94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CA40F4-9E67-4981-A106-2D4624A50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0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171873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side_MainHead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9F5D21BC-575A-EB40-A0ED-BBDE3388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0" y="358297"/>
            <a:ext cx="3888893" cy="761829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bg1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F75D9-0A66-3C4B-8C04-E6C5DE356521}"/>
              </a:ext>
            </a:extLst>
          </p:cNvPr>
          <p:cNvSpPr/>
          <p:nvPr userDrawn="1"/>
        </p:nvSpPr>
        <p:spPr bwMode="gray">
          <a:xfrm>
            <a:off x="4571999" y="2"/>
            <a:ext cx="4572002" cy="6642989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8E1C5C-9C46-CB4E-AB31-EC821C89F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CA2C33-265D-4C05-862E-A4BD07DA1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0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406522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side_MainHeadline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9F5D21BC-575A-EB40-A0ED-BBDE3388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0" y="358297"/>
            <a:ext cx="3888893" cy="761829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F75D9-0A66-3C4B-8C04-E6C5DE356521}"/>
              </a:ext>
            </a:extLst>
          </p:cNvPr>
          <p:cNvSpPr/>
          <p:nvPr userDrawn="1"/>
        </p:nvSpPr>
        <p:spPr bwMode="gray">
          <a:xfrm>
            <a:off x="4571999" y="2"/>
            <a:ext cx="4572002" cy="6642989"/>
          </a:xfrm>
          <a:prstGeom prst="rect">
            <a:avLst/>
          </a:prstGeom>
          <a:solidFill>
            <a:schemeClr val="accent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8E1C5C-9C46-CB4E-AB31-EC821C89F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CA2C33-265D-4C05-862E-A4BD07DA18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0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2741801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Rightimag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9F5D21BC-575A-EB40-A0ED-BBDE3388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0" y="359245"/>
            <a:ext cx="3888893" cy="761829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54F58B-F5F5-344E-A7D0-BE880130A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3E6FA1-F585-465A-AB15-299BBB4664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80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1805227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eft image_Small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6FC9E1B-21A4-0043-8BCF-6572F9AE9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554" y="704187"/>
            <a:ext cx="3888893" cy="387606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0E073782-DE5C-3643-B919-B6B7253528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3554" y="329966"/>
            <a:ext cx="3888893" cy="278223"/>
          </a:xfrm>
        </p:spPr>
        <p:txBody>
          <a:bodyPr anchor="b" anchorCtr="0"/>
          <a:lstStyle>
            <a:lvl1pPr>
              <a:defRPr lang="en-US" sz="900" b="1" kern="1200" cap="none" spc="0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7F8A03-21F8-4C41-BF81-DCFF98631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D38734-2149-411E-BB8A-87F6E5931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3554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20373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7CC100F-4765-47C6-9F6C-E8280FEC2D83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7DA6F1E-AD9D-4AB6-9E57-DD456FF67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eft imag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6FC9E1B-21A4-0043-8BCF-6572F9AE9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554" y="359245"/>
            <a:ext cx="3888893" cy="761829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5421CA-D35D-CF41-A4EE-47E3A28B6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369D4F-F552-484D-8EEB-22112FBBE7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3554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479801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_PurpleRightSmallSubhea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6FC9E1B-21A4-0043-8BCF-6572F9AE9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554" y="704187"/>
            <a:ext cx="3888893" cy="387606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bg1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0E073782-DE5C-3643-B919-B6B7253528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3554" y="316316"/>
            <a:ext cx="3888893" cy="278223"/>
          </a:xfrm>
        </p:spPr>
        <p:txBody>
          <a:bodyPr anchor="b" anchorCtr="0"/>
          <a:lstStyle>
            <a:lvl1pPr>
              <a:defRPr lang="en-US" sz="900" b="1" kern="1200" cap="none" spc="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4FB8A2-251B-ED44-9ECE-F8142AC4E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51F515-E311-49A3-8630-6FC14915F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3554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3228107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_PurpleRightHead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6FC9E1B-21A4-0043-8BCF-6572F9AE9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554" y="359245"/>
            <a:ext cx="3888893" cy="761829"/>
          </a:xfrm>
        </p:spPr>
        <p:txBody>
          <a:bodyPr lIns="0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defRPr lang="en-US" sz="1350" b="0" kern="1200" dirty="0">
                <a:solidFill>
                  <a:schemeClr val="bg1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DFF770-3151-0D41-8097-7C15367D8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5FAABD-D30F-4813-B2C9-4692194D36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3554" y="6188871"/>
            <a:ext cx="3886200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527955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RightSidebar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6858000"/>
          </a:xfrm>
          <a:prstGeom prst="rect">
            <a:avLst/>
          </a:prstGeom>
          <a:solidFill>
            <a:srgbClr val="7D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62" tIns="25731" rIns="51462" bIns="2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rgbClr val="FFFFFF"/>
              </a:solidFill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81001" y="1538869"/>
            <a:ext cx="6233189" cy="4425704"/>
          </a:xfrm>
        </p:spPr>
        <p:txBody>
          <a:bodyPr/>
          <a:lstStyle>
            <a:lvl1pPr>
              <a:defRPr lang="en-US" sz="900" b="0" kern="1200" dirty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>
              <a:defRPr sz="9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1013"/>
            </a:lvl4pPr>
            <a:lvl5pPr>
              <a:defRPr sz="1013"/>
            </a:lvl5pPr>
          </a:lstStyle>
          <a:p>
            <a:pPr marL="0" lvl="0" indent="0" algn="l" defTabSz="257312" rtl="0" eaLnBrk="1" latinLnBrk="0" hangingPunct="1">
              <a:spcBef>
                <a:spcPts val="1013"/>
              </a:spcBef>
              <a:buClrTx/>
              <a:buFont typeface="Arial"/>
              <a:buNone/>
            </a:pPr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C856289D-5B92-6140-9818-B1B15C87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52840"/>
            <a:ext cx="6233189" cy="10733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4878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DFF770-3151-0D41-8097-7C15367D8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264E7E-B3E5-447C-83D9-C76B5DF80C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11" y="6202725"/>
            <a:ext cx="6236208" cy="123111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defRPr sz="6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[INSERT FOOTNOTES]</a:t>
            </a:r>
          </a:p>
        </p:txBody>
      </p:sp>
    </p:spTree>
    <p:extLst>
      <p:ext uri="{BB962C8B-B14F-4D97-AF65-F5344CB8AC3E}">
        <p14:creationId xmlns:p14="http://schemas.microsoft.com/office/powerpoint/2010/main" val="29419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521BB9-9BE9-6540-8240-1AC2B2D730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9" y="395983"/>
            <a:ext cx="8231989" cy="761829"/>
          </a:xfrm>
        </p:spPr>
        <p:txBody>
          <a:bodyPr lIns="0">
            <a:normAutofit/>
          </a:bodyPr>
          <a:lstStyle>
            <a:lvl1pPr marL="0" algn="l" defTabSz="487810" rtl="0" eaLnBrk="1" latinLnBrk="0" hangingPunct="1">
              <a:lnSpc>
                <a:spcPct val="9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62051B-737C-A04E-95D3-15C5E32CD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24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Rightimage_no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3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70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9F5D21BC-575A-EB40-A0ED-BBDE33882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680" y="357884"/>
            <a:ext cx="3888893" cy="761829"/>
          </a:xfrm>
        </p:spPr>
        <p:txBody>
          <a:bodyPr lIns="0">
            <a:normAutofit/>
          </a:bodyPr>
          <a:lstStyle>
            <a:lvl1pPr marL="0" algn="l" defTabSz="487664" rtl="0" eaLnBrk="1" latinLnBrk="0" hangingPunct="1">
              <a:lnSpc>
                <a:spcPct val="9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54F58B-F5F5-344E-A7D0-BE880130A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24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8CC1D9B6-99E3-C44D-8D09-899233492D3F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rgbClr val="7D3F98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9C268B-C72F-6D46-89AC-4BB849DEB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448" y="2502610"/>
            <a:ext cx="4680775" cy="1325563"/>
          </a:xfrm>
        </p:spPr>
        <p:txBody>
          <a:bodyPr>
            <a:normAutofit/>
          </a:bodyPr>
          <a:lstStyle>
            <a:lvl1pPr>
              <a:defRPr lang="en-US" sz="3301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690815-28B8-4944-B733-268503913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2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Left image_no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03BB48-7B23-7145-8596-C12DCF0550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4572000" cy="66429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A246CC56-9446-3545-B0C0-BB72503E7188}"/>
              </a:ext>
            </a:extLst>
          </p:cNvPr>
          <p:cNvSpPr/>
          <p:nvPr userDrawn="1"/>
        </p:nvSpPr>
        <p:spPr>
          <a:xfrm rot="16200000">
            <a:off x="4460323" y="2182669"/>
            <a:ext cx="223357" cy="9144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10" tIns="38110" rIns="38110" bIns="3811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5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6FC9E1B-21A4-0043-8BCF-6572F9AE9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3554" y="357883"/>
            <a:ext cx="3888893" cy="761829"/>
          </a:xfrm>
        </p:spPr>
        <p:txBody>
          <a:bodyPr lIns="0">
            <a:normAutofit/>
          </a:bodyPr>
          <a:lstStyle>
            <a:lvl1pPr marL="0" algn="l" defTabSz="487810" rtl="0" eaLnBrk="1" latinLnBrk="0" hangingPunct="1">
              <a:lnSpc>
                <a:spcPct val="90000"/>
              </a:lnSpc>
              <a:defRPr lang="en-US" sz="1350" b="0" kern="1200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5421CA-D35D-CF41-A4EE-47E3A28B6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8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for one column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18447" y="1767532"/>
            <a:ext cx="6441339" cy="3977640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</p:spTree>
    <p:extLst>
      <p:ext uri="{BB962C8B-B14F-4D97-AF65-F5344CB8AC3E}">
        <p14:creationId xmlns:p14="http://schemas.microsoft.com/office/powerpoint/2010/main" val="2185886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2990" y="455614"/>
            <a:ext cx="8458021" cy="5932487"/>
          </a:xfrm>
        </p:spPr>
        <p:txBody>
          <a:bodyPr anchor="ctr" anchorCtr="1"/>
          <a:lstStyle>
            <a:lvl1pPr marL="0" indent="0" algn="ctr">
              <a:buFontTx/>
              <a:buNone/>
              <a:tabLst>
                <a:tab pos="901544" algn="l"/>
              </a:tabLst>
              <a:defRPr sz="5401" b="0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spcBef>
                <a:spcPts val="1350"/>
              </a:spcBef>
              <a:buFontTx/>
              <a:buNone/>
              <a:tabLst>
                <a:tab pos="901544" algn="l"/>
              </a:tabLst>
              <a:defRPr sz="105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tabLst>
                <a:tab pos="901544" algn="l"/>
              </a:tabLst>
              <a:defRPr sz="15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>
                <a:tab pos="901544" algn="l"/>
              </a:tabLst>
              <a:defRPr sz="15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>
                <a:tab pos="901544" algn="l"/>
              </a:tabLst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56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D7E70C4-8E8D-4DD1-9757-A931A0857F18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8AB628C-4E4D-4589-8679-E9A6F2D02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130" y="455830"/>
            <a:ext cx="8458021" cy="5932487"/>
          </a:xfrm>
        </p:spPr>
        <p:txBody>
          <a:bodyPr anchor="ctr" anchorCtr="1"/>
          <a:lstStyle>
            <a:lvl1pPr marL="0" indent="0" algn="ctr">
              <a:buFontTx/>
              <a:buNone/>
              <a:tabLst>
                <a:tab pos="1201738" algn="l"/>
              </a:tabLst>
              <a:defRPr sz="7200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spcBef>
                <a:spcPts val="1800"/>
              </a:spcBef>
              <a:buFontTx/>
              <a:buNone/>
              <a:tabLst>
                <a:tab pos="1201738" algn="l"/>
              </a:tabLst>
              <a:defRPr sz="14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08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4-Title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0040" y="485956"/>
            <a:ext cx="8467344" cy="6227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66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Title |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0040" y="485956"/>
            <a:ext cx="8467344" cy="6227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39" y="1325880"/>
            <a:ext cx="8471265" cy="4846320"/>
          </a:xfrm>
        </p:spPr>
        <p:txBody>
          <a:bodyPr/>
          <a:lstStyle>
            <a:lvl1pPr>
              <a:spcBef>
                <a:spcPts val="600"/>
              </a:spcBef>
              <a:defRPr sz="1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</p:spTree>
    <p:extLst>
      <p:ext uri="{BB962C8B-B14F-4D97-AF65-F5344CB8AC3E}">
        <p14:creationId xmlns:p14="http://schemas.microsoft.com/office/powerpoint/2010/main" val="8319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_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39" y="1325880"/>
            <a:ext cx="8471265" cy="4846320"/>
          </a:xfrm>
        </p:spPr>
        <p:txBody>
          <a:bodyPr/>
          <a:lstStyle>
            <a:lvl1pPr>
              <a:spcBef>
                <a:spcPts val="600"/>
              </a:spcBef>
              <a:defRPr sz="1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0040" y="485956"/>
            <a:ext cx="8467344" cy="6227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_Full image_purp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8746" y="879475"/>
            <a:ext cx="2980591" cy="1422399"/>
          </a:xfrm>
          <a:solidFill>
            <a:schemeClr val="accent2"/>
          </a:solidFill>
        </p:spPr>
        <p:txBody>
          <a:bodyPr lIns="182880" tIns="347472" rIns="182880" anchor="b"/>
          <a:lstStyle>
            <a:lvl1pPr>
              <a:defRPr sz="24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8747" y="2301874"/>
            <a:ext cx="2980104" cy="3808781"/>
          </a:xfrm>
          <a:solidFill>
            <a:schemeClr val="accent2"/>
          </a:solidFill>
        </p:spPr>
        <p:txBody>
          <a:bodyPr lIns="182880" tIns="347472" rIns="182880" bIns="91440"/>
          <a:lstStyle>
            <a:lvl1pPr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600" b="0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8747" y="6110655"/>
            <a:ext cx="2980104" cy="747346"/>
          </a:xfrm>
          <a:solidFill>
            <a:schemeClr val="accent2"/>
          </a:solidFill>
        </p:spPr>
        <p:txBody>
          <a:bodyPr lIns="182880" tIns="182880" rIns="182880" bIns="182880" anchor="b"/>
          <a:lstStyle>
            <a:lvl1pPr>
              <a:defRPr sz="900" baseline="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Footnote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1702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Title | Violet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42" y="484632"/>
            <a:ext cx="8488089" cy="73152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646" y="6437053"/>
            <a:ext cx="640080" cy="1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4-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130" y="455830"/>
            <a:ext cx="8458021" cy="5932487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FontTx/>
              <a:buNone/>
              <a:tabLst>
                <a:tab pos="1201738" algn="l"/>
              </a:tabLst>
              <a:defRPr sz="4800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spcBef>
                <a:spcPts val="1800"/>
              </a:spcBef>
              <a:buFontTx/>
              <a:buNone/>
              <a:tabLst>
                <a:tab pos="1201738" algn="l"/>
              </a:tabLst>
              <a:defRPr sz="48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3232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4_Divider w fac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130" y="455830"/>
            <a:ext cx="8458021" cy="5932487"/>
          </a:xfrm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tabLst>
                <a:tab pos="1201738" algn="l"/>
              </a:tabLst>
              <a:defRPr sz="4800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FontTx/>
              <a:buNone/>
              <a:tabLst>
                <a:tab pos="1201738" algn="l"/>
              </a:tabLst>
              <a:defRPr sz="24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828800" cy="1097280"/>
          </a:xfrm>
          <a:solidFill>
            <a:schemeClr val="bg2"/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97280"/>
            <a:ext cx="1828800" cy="1097280"/>
          </a:xfrm>
          <a:solidFill>
            <a:schemeClr val="bg2"/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657600" y="0"/>
            <a:ext cx="1828800" cy="1097280"/>
          </a:xfrm>
          <a:solidFill>
            <a:schemeClr val="bg2"/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5486400" y="5760720"/>
            <a:ext cx="1828800" cy="1097280"/>
          </a:xfrm>
          <a:solidFill>
            <a:schemeClr val="bg2"/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4663123"/>
            <a:ext cx="1828800" cy="1097280"/>
          </a:xfrm>
          <a:solidFill>
            <a:schemeClr val="bg2"/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3036276" y="2812561"/>
            <a:ext cx="2689036" cy="2363177"/>
          </a:xfrm>
          <a:prstGeom prst="rect">
            <a:avLst/>
          </a:prstGeom>
          <a:solidFill>
            <a:srgbClr val="C2C0C0"/>
          </a:solidFill>
        </p:spPr>
        <p:txBody>
          <a:bodyPr wrap="square" lIns="91440" tIns="45720" rIns="91440" bIns="4572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r>
              <a:rPr lang="en-US" sz="110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replace a face photo: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1: Select and delete the photo. There should be a Picture Placeholder object where the photo was.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2: Click the picture icon (       ) and navigate to your replacement photo. 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3: Click open to replace the photo. It will automatically crop to the correct shape and position.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973" y="3847758"/>
            <a:ext cx="147658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1/4 Col Right viole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46178" y="0"/>
            <a:ext cx="2297822" cy="6858000"/>
          </a:xfrm>
          <a:prstGeom prst="rect">
            <a:avLst/>
          </a:prstGeom>
          <a:solidFill>
            <a:srgbClr val="7D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5" y="484632"/>
            <a:ext cx="6337083" cy="731520"/>
          </a:xfrm>
        </p:spPr>
        <p:txBody>
          <a:bodyPr anchor="t"/>
          <a:lstStyle>
            <a:lvl1pPr>
              <a:defRPr sz="2400" b="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7500" y="1330324"/>
            <a:ext cx="6334136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sp>
        <p:nvSpPr>
          <p:cNvPr id="8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z="600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sz="600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25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0FD21AC-6F68-413C-89ED-2D7D7D12289B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A5AB862-8284-4DC7-A369-5BAA1C3E7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29200" y="0"/>
            <a:ext cx="41148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484632"/>
            <a:ext cx="4115872" cy="731520"/>
          </a:xfrm>
        </p:spPr>
        <p:txBody>
          <a:bodyPr anchor="t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0" y="1325880"/>
            <a:ext cx="4115872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  <p:sp>
        <p:nvSpPr>
          <p:cNvPr id="6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2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Title | Text | ImageL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14800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6046" y="484632"/>
            <a:ext cx="4237346" cy="731520"/>
          </a:xfrm>
        </p:spPr>
        <p:txBody>
          <a:bodyPr anchor="t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1" y="1325880"/>
            <a:ext cx="4239729" cy="484632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First-level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</p:txBody>
      </p:sp>
    </p:spTree>
    <p:extLst>
      <p:ext uri="{BB962C8B-B14F-4D97-AF65-F5344CB8AC3E}">
        <p14:creationId xmlns:p14="http://schemas.microsoft.com/office/powerpoint/2010/main" val="3325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Quote | whit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00400" y="0"/>
            <a:ext cx="59436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845" y="455830"/>
            <a:ext cx="2394880" cy="5932487"/>
          </a:xfrm>
        </p:spPr>
        <p:txBody>
          <a:bodyPr anchor="ctr"/>
          <a:lstStyle>
            <a:lvl1pPr algn="ctr">
              <a:lnSpc>
                <a:spcPts val="3001"/>
              </a:lnSpc>
              <a:defRPr sz="2000" b="1">
                <a:solidFill>
                  <a:schemeClr val="accent2"/>
                </a:solidFill>
                <a:latin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lnSpc>
                <a:spcPts val="3001"/>
              </a:lnSpc>
              <a:buFontTx/>
              <a:buNone/>
              <a:defRPr sz="4051">
                <a:solidFill>
                  <a:schemeClr val="accent2"/>
                </a:solidFill>
              </a:defRPr>
            </a:lvl2pPr>
            <a:lvl3pPr marL="5955" indent="0" algn="ctr">
              <a:lnSpc>
                <a:spcPts val="300"/>
              </a:lnSpc>
              <a:spcBef>
                <a:spcPts val="450"/>
              </a:spcBef>
              <a:buNone/>
              <a:tabLst>
                <a:tab pos="901544" algn="l"/>
              </a:tabLst>
              <a:defRPr sz="1050">
                <a:solidFill>
                  <a:schemeClr val="accent2"/>
                </a:solidFill>
              </a:defRPr>
            </a:lvl3pPr>
            <a:lvl4pPr marL="5955" indent="0" algn="ctr">
              <a:lnSpc>
                <a:spcPct val="100000"/>
              </a:lnSpc>
              <a:spcBef>
                <a:spcPts val="225"/>
              </a:spcBef>
              <a:buNone/>
              <a:tabLst>
                <a:tab pos="901544" algn="l"/>
              </a:tabLst>
              <a:defRPr sz="105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US" dirty="0"/>
              <a:t>Quote text</a:t>
            </a:r>
          </a:p>
          <a:p>
            <a:pPr lvl="1"/>
            <a:r>
              <a:rPr lang="en-US" dirty="0"/>
              <a:t>—</a:t>
            </a:r>
          </a:p>
          <a:p>
            <a:pPr lvl="2"/>
            <a:r>
              <a:rPr lang="en-US" dirty="0"/>
              <a:t>Attribution first line</a:t>
            </a:r>
          </a:p>
          <a:p>
            <a:pPr lvl="3"/>
            <a:r>
              <a:rPr lang="en-US" dirty="0"/>
              <a:t>Attribution continued</a:t>
            </a:r>
          </a:p>
        </p:txBody>
      </p:sp>
      <p:sp>
        <p:nvSpPr>
          <p:cNvPr id="4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56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Quote | Violet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00400" y="0"/>
            <a:ext cx="5943600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48" y="455830"/>
            <a:ext cx="2400925" cy="5932487"/>
          </a:xfrm>
        </p:spPr>
        <p:txBody>
          <a:bodyPr anchor="ctr" anchorCtr="1"/>
          <a:lstStyle>
            <a:lvl1pPr marL="5955" indent="-5955" algn="ctr">
              <a:spcBef>
                <a:spcPts val="0"/>
              </a:spcBef>
              <a:spcAft>
                <a:spcPts val="450"/>
              </a:spcAft>
              <a:tabLst/>
              <a:defRPr sz="2000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lnSpc>
                <a:spcPts val="3001"/>
              </a:lnSpc>
              <a:spcBef>
                <a:spcPts val="0"/>
              </a:spcBef>
              <a:buFontTx/>
              <a:buNone/>
              <a:tabLst/>
              <a:defRPr sz="4051">
                <a:solidFill>
                  <a:schemeClr val="bg1"/>
                </a:solidFill>
              </a:defRPr>
            </a:lvl2pPr>
            <a:lvl3pPr marL="0" indent="0" algn="ctr">
              <a:lnSpc>
                <a:spcPts val="300"/>
              </a:lnSpc>
              <a:spcBef>
                <a:spcPts val="450"/>
              </a:spcBef>
              <a:buFontTx/>
              <a:buNone/>
              <a:tabLst/>
              <a:defRPr sz="105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/>
              <a:defRPr sz="105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text</a:t>
            </a:r>
          </a:p>
          <a:p>
            <a:pPr lvl="1"/>
            <a:r>
              <a:rPr lang="en-US" dirty="0"/>
              <a:t>—</a:t>
            </a:r>
          </a:p>
          <a:p>
            <a:pPr lvl="2"/>
            <a:r>
              <a:rPr lang="en-US" dirty="0"/>
              <a:t>Attribution first line</a:t>
            </a:r>
          </a:p>
          <a:p>
            <a:pPr lvl="3"/>
            <a:r>
              <a:rPr lang="en-US" dirty="0"/>
              <a:t>Attribution continued</a:t>
            </a:r>
          </a:p>
        </p:txBody>
      </p:sp>
      <p:sp>
        <p:nvSpPr>
          <p:cNvPr id="8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mtClean="0">
                <a:solidFill>
                  <a:srgbClr val="FFFFF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dirty="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85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_Employee photo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0042" y="484632"/>
            <a:ext cx="6044543" cy="731610"/>
          </a:xfrm>
        </p:spPr>
        <p:txBody>
          <a:bodyPr anchor="t"/>
          <a:lstStyle>
            <a:lvl1pPr algn="l">
              <a:defRPr sz="240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0042" y="1325880"/>
            <a:ext cx="5101968" cy="4846320"/>
          </a:xfrm>
        </p:spPr>
        <p:txBody>
          <a:bodyPr/>
          <a:lstStyle>
            <a:lvl1pPr>
              <a:spcBef>
                <a:spcPts val="600"/>
              </a:spcBef>
              <a:defRPr sz="1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871748" y="2743200"/>
            <a:ext cx="1957039" cy="1371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YOUR AETNA TEAM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93971" y="2743197"/>
            <a:ext cx="1957039" cy="13747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YOUR AETNA TEAM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58007" y="0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715669" y="1371621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8007" y="2743198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715669" y="4114850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7" y="5486400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3036276" y="2812561"/>
            <a:ext cx="2689036" cy="2363177"/>
          </a:xfrm>
          <a:prstGeom prst="rect">
            <a:avLst/>
          </a:prstGeom>
          <a:solidFill>
            <a:srgbClr val="C2C0C0"/>
          </a:solidFill>
        </p:spPr>
        <p:txBody>
          <a:bodyPr wrap="square" lIns="91440" tIns="45720" rIns="91440" bIns="4572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r>
              <a:rPr lang="en-US" sz="110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replace a face photo: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1: Select and delete the photo. There should be a Picture Placeholder object where the photo was.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2: Click the picture icon (       ) and navigate to your replacement photo. 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3: Click open to replace the photo. It will automatically crop to the correct shape and position.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973" y="3847758"/>
            <a:ext cx="147658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-1.48148E-6 L -0.21667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44444E-6 5.55112E-17 L 0.12535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0 L 0.125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_Employee photo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68135" y="484632"/>
            <a:ext cx="4864969" cy="731610"/>
          </a:xfrm>
        </p:spPr>
        <p:txBody>
          <a:bodyPr anchor="t"/>
          <a:lstStyle>
            <a:lvl1pPr algn="l">
              <a:defRPr sz="240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968134" y="1325880"/>
            <a:ext cx="4864969" cy="4846320"/>
          </a:xfrm>
        </p:spPr>
        <p:txBody>
          <a:bodyPr/>
          <a:lstStyle>
            <a:lvl1pPr>
              <a:spcBef>
                <a:spcPts val="600"/>
              </a:spcBef>
              <a:defRPr sz="1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9144" y="0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33856" y="1371621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9144" y="2743198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33856" y="4114850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5486400"/>
            <a:ext cx="2286000" cy="13716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3036276" y="2812561"/>
            <a:ext cx="2689036" cy="2363177"/>
          </a:xfrm>
          <a:prstGeom prst="rect">
            <a:avLst/>
          </a:prstGeom>
          <a:solidFill>
            <a:srgbClr val="C2C0C0"/>
          </a:solidFill>
        </p:spPr>
        <p:txBody>
          <a:bodyPr wrap="square" lIns="91440" tIns="45720" rIns="91440" bIns="4572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r>
              <a:rPr lang="en-US" sz="110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replace a face photo: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1: Select and delete the photo. There should be a Picture Placeholder object where the photo was.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2: Click the picture icon (       ) and navigate to your replacement photo. 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3: Click open to replace the photo. It will automatically crop to the correct shape and position.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973" y="3847758"/>
            <a:ext cx="147658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_Accou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 userDrawn="1"/>
        </p:nvSpPr>
        <p:spPr>
          <a:xfrm>
            <a:off x="-1" y="1269339"/>
            <a:ext cx="9144001" cy="42984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b="1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1694330"/>
            <a:ext cx="2810667" cy="874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latin typeface="Open Sans Bold"/>
              <a:cs typeface="Open Sans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8637" y="1988582"/>
            <a:ext cx="159338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39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Account team</a:t>
            </a:r>
            <a:endParaRPr lang="en-US" sz="110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2810667" y="1698625"/>
            <a:ext cx="1266667" cy="86995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077334" y="1698625"/>
            <a:ext cx="1266667" cy="86995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344000" y="1698625"/>
            <a:ext cx="1266667" cy="86995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610667" y="1698625"/>
            <a:ext cx="1266667" cy="86995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877333" y="1698625"/>
            <a:ext cx="1266667" cy="86995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3036276" y="1051650"/>
            <a:ext cx="2689036" cy="2363177"/>
          </a:xfrm>
          <a:prstGeom prst="rect">
            <a:avLst/>
          </a:prstGeom>
          <a:solidFill>
            <a:srgbClr val="C2C0C0"/>
          </a:solidFill>
        </p:spPr>
        <p:txBody>
          <a:bodyPr wrap="square" lIns="91440" tIns="45720" rIns="91440" bIns="4572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r>
              <a:rPr lang="en-US" sz="110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replace a face photo: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1: Select and delete the photo. There should be a Picture Placeholder object where the photo was.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2: Click the picture icon (       ) and navigate to your replacement photo. 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3: Click open to replace the photo. It will automatically crop to the correct shape and position.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3678" y="2078861"/>
            <a:ext cx="139700" cy="165100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0040" y="485956"/>
            <a:ext cx="8467344" cy="6227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7891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_Account team | img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0042" y="484632"/>
            <a:ext cx="8471263" cy="731610"/>
          </a:xfrm>
        </p:spPr>
        <p:txBody>
          <a:bodyPr anchor="t"/>
          <a:lstStyle>
            <a:lvl1pPr>
              <a:defRPr sz="240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2645665" y="1942465"/>
            <a:ext cx="1724278" cy="1184238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765772" y="1942465"/>
            <a:ext cx="1724278" cy="1184238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3036276" y="1051650"/>
            <a:ext cx="2689036" cy="2363177"/>
          </a:xfrm>
          <a:prstGeom prst="rect">
            <a:avLst/>
          </a:prstGeom>
          <a:solidFill>
            <a:srgbClr val="C2C0C0"/>
          </a:solidFill>
        </p:spPr>
        <p:txBody>
          <a:bodyPr wrap="square" lIns="91440" tIns="45720" rIns="91440" bIns="4572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r>
              <a:rPr lang="en-US" sz="110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replace a face photo: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1: Select and delete the photo. There should be a Picture Placeholder object where the photo was.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2: Click the picture icon (       ) and navigate to your replacement photo. </a:t>
            </a:r>
          </a:p>
          <a:p>
            <a:pPr defTabSz="456758" fontAlgn="base">
              <a:spcBef>
                <a:spcPts val="1200"/>
              </a:spcBef>
            </a:pPr>
            <a:r>
              <a:rPr lang="en-US" sz="1100" dirty="0">
                <a:solidFill>
                  <a:sysClr val="windowText" lastClr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3: Click open to replace the photo. It will automatically crop to the correct shape and position.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63678" y="2078861"/>
            <a:ext cx="139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4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29549" y="6391564"/>
            <a:ext cx="756498" cy="258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  <a:latin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6217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Logo Quote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027357" y="0"/>
            <a:ext cx="6116644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spcBef>
                <a:spcPts val="12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lang="en-US" sz="3200" b="0" i="0" kern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116426"/>
            <a:ext cx="2595110" cy="741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844" y="455613"/>
            <a:ext cx="2400925" cy="5932487"/>
          </a:xfr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Domaine Display Bold"/>
                <a:cs typeface="Domaine Display Bold"/>
              </a:defRPr>
            </a:lvl1pPr>
            <a:lvl2pPr marL="0" indent="0" algn="ctr">
              <a:buFontTx/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Quote text</a:t>
            </a:r>
          </a:p>
          <a:p>
            <a:pPr lvl="1"/>
            <a:r>
              <a:rPr lang="en-US" dirty="0"/>
              <a:t>—</a:t>
            </a:r>
          </a:p>
          <a:p>
            <a:pPr lvl="1"/>
            <a:r>
              <a:rPr lang="en-US" dirty="0"/>
              <a:t>Attribution</a:t>
            </a:r>
          </a:p>
        </p:txBody>
      </p:sp>
      <p:sp>
        <p:nvSpPr>
          <p:cNvPr id="6" name="Content Placeholder 8"/>
          <p:cNvSpPr txBox="1">
            <a:spLocks/>
          </p:cNvSpPr>
          <p:nvPr userDrawn="1"/>
        </p:nvSpPr>
        <p:spPr>
          <a:xfrm>
            <a:off x="342989" y="6418626"/>
            <a:ext cx="2895163" cy="228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dirty="0">
                <a:solidFill>
                  <a:schemeClr val="bg1"/>
                </a:solidFill>
                <a:latin typeface="+mn-lt"/>
              </a:rPr>
              <a:t>©201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9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Aetna Inc.</a:t>
            </a:r>
          </a:p>
        </p:txBody>
      </p:sp>
      <p:sp>
        <p:nvSpPr>
          <p:cNvPr id="8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743595-4496-5147-A886-7D133864DF76}" type="slidenum">
              <a:rPr lang="en-US" sz="100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F9E7E8B-656A-4CE4-835A-799DB3B72345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EC821E9-C978-4499-9E9B-064548767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130" y="455830"/>
            <a:ext cx="8458021" cy="5932487"/>
          </a:xfrm>
        </p:spPr>
        <p:txBody>
          <a:bodyPr anchor="ctr" anchorCtr="1"/>
          <a:lstStyle>
            <a:lvl1pPr marL="0" indent="0" algn="ctr">
              <a:buFontTx/>
              <a:buNone/>
              <a:tabLst>
                <a:tab pos="1201738" algn="l"/>
              </a:tabLst>
              <a:defRPr sz="7200" b="1">
                <a:solidFill>
                  <a:schemeClr val="bg1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  <a:lvl2pPr marL="0" indent="0" algn="ctr">
              <a:spcBef>
                <a:spcPts val="1800"/>
              </a:spcBef>
              <a:buFontTx/>
              <a:buNone/>
              <a:tabLst>
                <a:tab pos="1201738" algn="l"/>
              </a:tabLst>
              <a:defRPr sz="1400"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tabLst>
                <a:tab pos="1201738" algn="l"/>
              </a:tabLs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92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S4-Title |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094" y="485956"/>
            <a:ext cx="8467344" cy="6227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203168" y="6439395"/>
            <a:ext cx="737667" cy="32063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456758" fontAlgn="base">
              <a:spcBef>
                <a:spcPts val="1200"/>
              </a:spcBef>
            </a:pPr>
            <a:fld id="{2AFC9049-C445-EA46-8BC8-A3174379B17F}" type="slidenum">
              <a:rPr lang="en-US" sz="1000" smtClean="0">
                <a:solidFill>
                  <a:schemeClr val="tx2"/>
                </a:solidFill>
                <a:latin typeface="Open Sans Light"/>
                <a:cs typeface="Open Sans Light"/>
              </a:rPr>
              <a:t>‹#›</a:t>
            </a:fld>
            <a:endParaRPr lang="en-US" sz="10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194" y="6353238"/>
            <a:ext cx="753035" cy="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0F7A-D051-4A5F-B2F8-FC6014B4C24D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38A-9B27-4F1C-B7D3-F29CA4ABD0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5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500" y="320040"/>
            <a:ext cx="7122992" cy="731520"/>
          </a:xfrm>
        </p:spPr>
        <p:txBody>
          <a:bodyPr anchor="ctr"/>
          <a:lstStyle>
            <a:lvl1pPr>
              <a:defRPr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17500" y="1330325"/>
            <a:ext cx="7109171" cy="4846320"/>
          </a:xfrm>
        </p:spPr>
        <p:txBody>
          <a:bodyPr/>
          <a:lstStyle>
            <a:lvl1pPr>
              <a:spcBef>
                <a:spcPts val="600"/>
              </a:spcBef>
              <a:defRPr sz="1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0" indent="0">
              <a:spcBef>
                <a:spcPts val="600"/>
              </a:spcBef>
              <a:buFontTx/>
              <a:buNone/>
              <a:defRPr sz="1400"/>
            </a:lvl2pPr>
            <a:lvl3pPr marL="150059" indent="-150059">
              <a:spcBef>
                <a:spcPts val="600"/>
              </a:spcBef>
              <a:buFont typeface="Arial"/>
              <a:buChar char="•"/>
              <a:defRPr sz="1400"/>
            </a:lvl3pPr>
            <a:lvl4pPr marL="298927" indent="-150059">
              <a:spcBef>
                <a:spcPts val="600"/>
              </a:spcBef>
              <a:buFont typeface="Lucida Grande"/>
              <a:buChar char="-"/>
              <a:defRPr sz="1400"/>
            </a:lvl4pPr>
            <a:lvl5pPr>
              <a:defRPr sz="135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First-level </a:t>
            </a:r>
          </a:p>
          <a:p>
            <a:pPr lvl="2"/>
            <a:r>
              <a:rPr lang="en-US" dirty="0"/>
              <a:t>Second-level</a:t>
            </a:r>
          </a:p>
          <a:p>
            <a:pPr lvl="3"/>
            <a:r>
              <a:rPr lang="en-US" dirty="0"/>
              <a:t>Third-level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0040" y="1051560"/>
            <a:ext cx="850169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0042" y="320040"/>
            <a:ext cx="8471263" cy="731610"/>
          </a:xfrm>
        </p:spPr>
        <p:txBody>
          <a:bodyPr anchor="ctr"/>
          <a:lstStyle>
            <a:lvl1pPr>
              <a:defRPr sz="2400">
                <a:solidFill>
                  <a:srgbClr val="7D3F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25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415B-031E-4AF9-8DC4-1F8548299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846" y="388062"/>
            <a:ext cx="7093019" cy="73152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203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-break-Viole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F464A08D-8729-8C40-9321-276B380AB5A5}"/>
              </a:ext>
            </a:extLst>
          </p:cNvPr>
          <p:cNvSpPr/>
          <p:nvPr userDrawn="1"/>
        </p:nvSpPr>
        <p:spPr>
          <a:xfrm rot="16200000">
            <a:off x="4460322" y="2182668"/>
            <a:ext cx="223357" cy="9144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EE0E3-E53F-524E-882C-DFD15BE06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447" y="2502608"/>
            <a:ext cx="4680775" cy="1325563"/>
          </a:xfrm>
        </p:spPr>
        <p:txBody>
          <a:bodyPr>
            <a:noAutofit/>
          </a:bodyPr>
          <a:lstStyle>
            <a:lvl1pPr>
              <a:def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470F77-E304-3D4E-AB3D-5CD4FA3A5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64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7">
            <a:extLst>
              <a:ext uri="{FF2B5EF4-FFF2-40B4-BE49-F238E27FC236}">
                <a16:creationId xmlns:a16="http://schemas.microsoft.com/office/drawing/2014/main" id="{F23636D9-B79B-4609-9C36-BD705414D4B2}"/>
              </a:ext>
            </a:extLst>
          </p:cNvPr>
          <p:cNvSpPr>
            <a:spLocks/>
          </p:cNvSpPr>
          <p:nvPr userDrawn="1"/>
        </p:nvSpPr>
        <p:spPr bwMode="auto">
          <a:xfrm>
            <a:off x="-18288" y="749808"/>
            <a:ext cx="9162288" cy="6108192"/>
          </a:xfrm>
          <a:custGeom>
            <a:avLst/>
            <a:gdLst>
              <a:gd name="T0" fmla="*/ 1278 w 1278"/>
              <a:gd name="T1" fmla="*/ 0 h 651"/>
              <a:gd name="T2" fmla="*/ 928 w 1278"/>
              <a:gd name="T3" fmla="*/ 110 h 651"/>
              <a:gd name="T4" fmla="*/ 719 w 1278"/>
              <a:gd name="T5" fmla="*/ 200 h 651"/>
              <a:gd name="T6" fmla="*/ 573 w 1278"/>
              <a:gd name="T7" fmla="*/ 221 h 651"/>
              <a:gd name="T8" fmla="*/ 556 w 1278"/>
              <a:gd name="T9" fmla="*/ 221 h 651"/>
              <a:gd name="T10" fmla="*/ 426 w 1278"/>
              <a:gd name="T11" fmla="*/ 179 h 651"/>
              <a:gd name="T12" fmla="*/ 393 w 1278"/>
              <a:gd name="T13" fmla="*/ 149 h 651"/>
              <a:gd name="T14" fmla="*/ 377 w 1278"/>
              <a:gd name="T15" fmla="*/ 131 h 651"/>
              <a:gd name="T16" fmla="*/ 281 w 1278"/>
              <a:gd name="T17" fmla="*/ 58 h 651"/>
              <a:gd name="T18" fmla="*/ 209 w 1278"/>
              <a:gd name="T19" fmla="*/ 48 h 651"/>
              <a:gd name="T20" fmla="*/ 180 w 1278"/>
              <a:gd name="T21" fmla="*/ 49 h 651"/>
              <a:gd name="T22" fmla="*/ 0 w 1278"/>
              <a:gd name="T23" fmla="*/ 114 h 651"/>
              <a:gd name="T24" fmla="*/ 0 w 1278"/>
              <a:gd name="T25" fmla="*/ 651 h 651"/>
              <a:gd name="T26" fmla="*/ 1278 w 1278"/>
              <a:gd name="T27" fmla="*/ 651 h 651"/>
              <a:gd name="T28" fmla="*/ 1278 w 1278"/>
              <a:gd name="T2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78" h="651">
                <a:moveTo>
                  <a:pt x="1278" y="0"/>
                </a:moveTo>
                <a:cubicBezTo>
                  <a:pt x="1110" y="2"/>
                  <a:pt x="1013" y="67"/>
                  <a:pt x="928" y="110"/>
                </a:cubicBezTo>
                <a:cubicBezTo>
                  <a:pt x="835" y="157"/>
                  <a:pt x="772" y="184"/>
                  <a:pt x="719" y="200"/>
                </a:cubicBezTo>
                <a:cubicBezTo>
                  <a:pt x="667" y="216"/>
                  <a:pt x="624" y="221"/>
                  <a:pt x="573" y="221"/>
                </a:cubicBezTo>
                <a:cubicBezTo>
                  <a:pt x="568" y="221"/>
                  <a:pt x="562" y="221"/>
                  <a:pt x="556" y="221"/>
                </a:cubicBezTo>
                <a:cubicBezTo>
                  <a:pt x="494" y="219"/>
                  <a:pt x="455" y="202"/>
                  <a:pt x="426" y="179"/>
                </a:cubicBezTo>
                <a:cubicBezTo>
                  <a:pt x="414" y="170"/>
                  <a:pt x="403" y="160"/>
                  <a:pt x="393" y="149"/>
                </a:cubicBezTo>
                <a:cubicBezTo>
                  <a:pt x="388" y="143"/>
                  <a:pt x="383" y="137"/>
                  <a:pt x="377" y="131"/>
                </a:cubicBezTo>
                <a:cubicBezTo>
                  <a:pt x="351" y="102"/>
                  <a:pt x="325" y="73"/>
                  <a:pt x="281" y="58"/>
                </a:cubicBezTo>
                <a:cubicBezTo>
                  <a:pt x="261" y="52"/>
                  <a:pt x="237" y="48"/>
                  <a:pt x="209" y="48"/>
                </a:cubicBezTo>
                <a:cubicBezTo>
                  <a:pt x="199" y="48"/>
                  <a:pt x="190" y="48"/>
                  <a:pt x="180" y="49"/>
                </a:cubicBezTo>
                <a:cubicBezTo>
                  <a:pt x="84" y="57"/>
                  <a:pt x="50" y="86"/>
                  <a:pt x="0" y="114"/>
                </a:cubicBezTo>
                <a:cubicBezTo>
                  <a:pt x="0" y="651"/>
                  <a:pt x="0" y="651"/>
                  <a:pt x="0" y="651"/>
                </a:cubicBezTo>
                <a:cubicBezTo>
                  <a:pt x="1278" y="651"/>
                  <a:pt x="1278" y="651"/>
                  <a:pt x="1278" y="651"/>
                </a:cubicBezTo>
                <a:cubicBezTo>
                  <a:pt x="1278" y="0"/>
                  <a:pt x="1278" y="0"/>
                  <a:pt x="1278" y="0"/>
                </a:cubicBezTo>
              </a:path>
            </a:pathLst>
          </a:custGeom>
          <a:gradFill>
            <a:gsLst>
              <a:gs pos="68000">
                <a:schemeClr val="accent6">
                  <a:lumMod val="20000"/>
                  <a:lumOff val="80000"/>
                </a:schemeClr>
              </a:gs>
              <a:gs pos="22000">
                <a:schemeClr val="accent5">
                  <a:lumMod val="20000"/>
                  <a:lumOff val="80000"/>
                </a:schemeClr>
              </a:gs>
              <a:gs pos="0">
                <a:srgbClr val="F2F2F2"/>
              </a:gs>
              <a:gs pos="100000">
                <a:srgbClr val="F2F2F2"/>
              </a:gs>
            </a:gsLst>
            <a:lin ang="81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299488" y="6356350"/>
            <a:ext cx="22158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182015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5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7537CB3-58B6-455D-9F8D-45B6706D77A8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7185A9E-DA88-4728-9211-EE601F3C1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B2754C0-946C-462E-A71D-23EB894D502E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EFDA6E2-7B67-497D-AAEC-F407560B6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6AF2776-083D-4CA4-BB7B-BDC5B9C0B382}" type="datetime1">
              <a:rPr lang="en-US"/>
              <a:pPr>
                <a:defRPr/>
              </a:pPr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40B1AC7-73AA-4802-A170-753F307A8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88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80869" y="1527717"/>
            <a:ext cx="8286622" cy="42238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First-level bullet</a:t>
            </a:r>
          </a:p>
          <a:p>
            <a:pPr lvl="2"/>
            <a:r>
              <a:rPr lang="en-US" dirty="0"/>
              <a:t>Second-level bullet</a:t>
            </a:r>
          </a:p>
          <a:p>
            <a:pPr lvl="3"/>
            <a:r>
              <a:rPr lang="en-US" dirty="0"/>
              <a:t>Third-level bullet</a:t>
            </a:r>
          </a:p>
          <a:p>
            <a:pPr lvl="4"/>
            <a:r>
              <a:rPr lang="en-US" dirty="0"/>
              <a:t>Fourth-level bullet</a:t>
            </a:r>
          </a:p>
          <a:p>
            <a:pPr lvl="5"/>
            <a:r>
              <a:rPr lang="en-US" dirty="0"/>
              <a:t>Fifth-level bullet</a:t>
            </a:r>
          </a:p>
          <a:p>
            <a:pPr lvl="6"/>
            <a:r>
              <a:rPr lang="en-US" dirty="0"/>
              <a:t>Sixth-level bullet</a:t>
            </a:r>
          </a:p>
          <a:p>
            <a:pPr lvl="7"/>
            <a:r>
              <a:rPr lang="en-US" dirty="0"/>
              <a:t>Seventh-level bullet</a:t>
            </a:r>
          </a:p>
          <a:p>
            <a:pPr lvl="8"/>
            <a:r>
              <a:rPr lang="en-US" dirty="0"/>
              <a:t>Eighth-level bullet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C856289D-5B92-6140-9818-B1B15C87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0" y="352219"/>
            <a:ext cx="8096903" cy="10733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70F77-E304-3D4E-AB3D-5CD4FA3A5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595" y="6642990"/>
            <a:ext cx="741406" cy="223358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85FEB39F-CB67-4046-93A4-09925F2E0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7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47" r:id="rId17"/>
    <p:sldLayoutId id="2147484248" r:id="rId18"/>
    <p:sldLayoutId id="2147484249" r:id="rId19"/>
    <p:sldLayoutId id="2147484250" r:id="rId20"/>
    <p:sldLayoutId id="2147484251" r:id="rId21"/>
    <p:sldLayoutId id="2147484252" r:id="rId22"/>
    <p:sldLayoutId id="2147484253" r:id="rId23"/>
    <p:sldLayoutId id="2147484254" r:id="rId24"/>
    <p:sldLayoutId id="2147484255" r:id="rId25"/>
    <p:sldLayoutId id="2147484256" r:id="rId26"/>
    <p:sldLayoutId id="2147484257" r:id="rId27"/>
  </p:sldLayoutIdLst>
  <p:hf hdr="0" ftr="0" dt="0"/>
  <p:txStyles>
    <p:titleStyle>
      <a:lvl1pPr algn="l" defTabSz="257312" rtl="0" eaLnBrk="1" latinLnBrk="0" hangingPunct="1">
        <a:lnSpc>
          <a:spcPct val="100000"/>
        </a:lnSpc>
        <a:spcBef>
          <a:spcPct val="0"/>
        </a:spcBef>
        <a:buNone/>
        <a:defRPr sz="1350" b="0" kern="1200">
          <a:solidFill>
            <a:srgbClr val="414141"/>
          </a:solidFill>
          <a:latin typeface="+mj-lt"/>
          <a:ea typeface="+mj-ea"/>
          <a:cs typeface="+mj-cs"/>
        </a:defRPr>
      </a:lvl1pPr>
    </p:titleStyle>
    <p:bodyStyle>
      <a:lvl1pPr marL="0" indent="0" algn="l" defTabSz="257312" rtl="0" eaLnBrk="1" latinLnBrk="0" hangingPunct="1">
        <a:spcBef>
          <a:spcPts val="1013"/>
        </a:spcBef>
        <a:buClrTx/>
        <a:buFont typeface="Arial"/>
        <a:buNone/>
        <a:defRPr sz="900" b="0" kern="1200">
          <a:solidFill>
            <a:srgbClr val="414141"/>
          </a:solidFill>
          <a:latin typeface="+mn-lt"/>
          <a:ea typeface="+mn-ea"/>
          <a:cs typeface="+mn-cs"/>
        </a:defRPr>
      </a:lvl1pPr>
      <a:lvl2pPr marL="96492" indent="-96492" algn="l" defTabSz="257312" rtl="0" eaLnBrk="1" latinLnBrk="0" hangingPunct="1">
        <a:spcBef>
          <a:spcPts val="675"/>
        </a:spcBef>
        <a:buClrTx/>
        <a:buFont typeface="Arial"/>
        <a:buChar char="•"/>
        <a:defRPr sz="900" kern="1200">
          <a:solidFill>
            <a:srgbClr val="414141"/>
          </a:solidFill>
          <a:latin typeface="+mn-lt"/>
          <a:ea typeface="+mn-ea"/>
          <a:cs typeface="+mn-cs"/>
        </a:defRPr>
      </a:lvl2pPr>
      <a:lvl3pPr marL="192984" indent="-96492" algn="l" defTabSz="257312" rtl="0" eaLnBrk="1" latinLnBrk="0" hangingPunct="1">
        <a:spcBef>
          <a:spcPts val="338"/>
        </a:spcBef>
        <a:buClrTx/>
        <a:buFont typeface="Lucida Grande"/>
        <a:buChar char="–"/>
        <a:defRPr sz="900" kern="1200" baseline="0">
          <a:solidFill>
            <a:srgbClr val="414141"/>
          </a:solidFill>
          <a:latin typeface="+mn-lt"/>
          <a:ea typeface="+mn-ea"/>
          <a:cs typeface="+mn-cs"/>
        </a:defRPr>
      </a:lvl3pPr>
      <a:lvl4pPr marL="289476" indent="-96492" algn="l" defTabSz="257312" rtl="0" eaLnBrk="1" latinLnBrk="0" hangingPunct="1">
        <a:spcBef>
          <a:spcPts val="338"/>
        </a:spcBef>
        <a:buClrTx/>
        <a:buFont typeface="Arial"/>
        <a:buChar char="•"/>
        <a:defRPr sz="900" kern="1200">
          <a:solidFill>
            <a:srgbClr val="414141"/>
          </a:solidFill>
          <a:latin typeface="+mn-lt"/>
          <a:ea typeface="+mn-ea"/>
          <a:cs typeface="+mn-cs"/>
        </a:defRPr>
      </a:lvl4pPr>
      <a:lvl5pPr marL="384181" indent="-94705" algn="l" defTabSz="257312" rtl="0" eaLnBrk="1" latinLnBrk="0" hangingPunct="1">
        <a:spcBef>
          <a:spcPts val="338"/>
        </a:spcBef>
        <a:buClrTx/>
        <a:buFont typeface="Arial" panose="020B0604020202020204" pitchFamily="34" charset="0"/>
        <a:buChar char="–"/>
        <a:defRPr sz="900" kern="1200">
          <a:solidFill>
            <a:srgbClr val="414141"/>
          </a:solidFill>
          <a:latin typeface="+mn-lt"/>
          <a:ea typeface="+mn-ea"/>
          <a:cs typeface="+mn-cs"/>
        </a:defRPr>
      </a:lvl5pPr>
      <a:lvl6pPr marL="482460" indent="-98279" algn="l" defTabSz="257312" rtl="0" eaLnBrk="1" latinLnBrk="0" hangingPunct="1">
        <a:spcBef>
          <a:spcPts val="338"/>
        </a:spcBef>
        <a:buFont typeface="Arial" panose="020B0604020202020204" pitchFamily="34" charset="0"/>
        <a:buChar char="•"/>
        <a:defRPr sz="900" kern="1200">
          <a:solidFill>
            <a:srgbClr val="414141"/>
          </a:solidFill>
          <a:latin typeface="+mn-lt"/>
          <a:ea typeface="+mn-ea"/>
          <a:cs typeface="+mn-cs"/>
        </a:defRPr>
      </a:lvl6pPr>
      <a:lvl7pPr marL="579846" indent="-97386" algn="l" defTabSz="257312" rtl="0" eaLnBrk="1" latinLnBrk="0" hangingPunct="1">
        <a:spcBef>
          <a:spcPts val="338"/>
        </a:spcBef>
        <a:buFont typeface="Arial" panose="020B0604020202020204" pitchFamily="34" charset="0"/>
        <a:buChar char="–"/>
        <a:defRPr sz="900" kern="1200">
          <a:solidFill>
            <a:srgbClr val="414141"/>
          </a:solidFill>
          <a:latin typeface="+mn-lt"/>
          <a:ea typeface="+mn-ea"/>
          <a:cs typeface="+mn-cs"/>
        </a:defRPr>
      </a:lvl7pPr>
      <a:lvl8pPr marL="677231" indent="-97386" algn="l" defTabSz="257312" rtl="0" eaLnBrk="1" latinLnBrk="0" hangingPunct="1">
        <a:spcBef>
          <a:spcPts val="338"/>
        </a:spcBef>
        <a:buFont typeface="Arial"/>
        <a:buChar char="•"/>
        <a:defRPr sz="900" kern="1200" baseline="0">
          <a:solidFill>
            <a:srgbClr val="414141"/>
          </a:solidFill>
          <a:latin typeface="+mn-lt"/>
          <a:ea typeface="+mn-ea"/>
          <a:cs typeface="+mn-cs"/>
        </a:defRPr>
      </a:lvl8pPr>
      <a:lvl9pPr marL="775510" indent="-98279" algn="l" defTabSz="257312" rtl="0" eaLnBrk="1" latinLnBrk="0" hangingPunct="1">
        <a:spcBef>
          <a:spcPts val="338"/>
        </a:spcBef>
        <a:buFont typeface="Arial" panose="020B0604020202020204" pitchFamily="34" charset="0"/>
        <a:buChar char="–"/>
        <a:defRPr sz="900" kern="1200" baseline="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312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624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936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249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561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873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185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8498" algn="l" defTabSz="25731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360">
          <p15:clr>
            <a:srgbClr val="F26B43"/>
          </p15:clr>
        </p15:guide>
        <p15:guide id="3" orient="horz" pos="4176">
          <p15:clr>
            <a:srgbClr val="F26B43"/>
          </p15:clr>
        </p15:guide>
        <p15:guide id="4" pos="5491">
          <p15:clr>
            <a:srgbClr val="F26B43"/>
          </p15:clr>
        </p15:guide>
        <p15:guide id="5" orient="horz" pos="3960">
          <p15:clr>
            <a:srgbClr val="F26B43"/>
          </p15:clr>
        </p15:guide>
        <p15:guide id="6" orient="horz" pos="1056">
          <p15:clr>
            <a:srgbClr val="F26B43"/>
          </p15:clr>
        </p15:guide>
        <p15:guide id="7" pos="312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5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485956"/>
            <a:ext cx="8467344" cy="6227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325879"/>
            <a:ext cx="8473504" cy="4846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Second-level</a:t>
            </a:r>
          </a:p>
          <a:p>
            <a:pPr lvl="2"/>
            <a:r>
              <a:rPr lang="en-US" dirty="0"/>
              <a:t>Third-level</a:t>
            </a:r>
          </a:p>
          <a:p>
            <a:pPr lvl="3"/>
            <a:r>
              <a:rPr lang="en-US" dirty="0"/>
              <a:t>Fourth-level</a:t>
            </a:r>
          </a:p>
          <a:p>
            <a:pPr lvl="4"/>
            <a:r>
              <a:rPr lang="en-US" dirty="0"/>
              <a:t>Fifth-level</a:t>
            </a:r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8328306" y="6418626"/>
            <a:ext cx="550870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414141"/>
                </a:solidFill>
                <a:latin typeface="Open Sans Light"/>
                <a:cs typeface="Open Sans Light"/>
              </a:rPr>
              <a:t> </a:t>
            </a:r>
            <a:fld id="{38743595-4496-5147-A886-7D133864DF76}" type="slidenum">
              <a:rPr lang="en-US" smtClean="0">
                <a:solidFill>
                  <a:srgbClr val="3F3F3F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US" dirty="0">
              <a:solidFill>
                <a:srgbClr val="414141"/>
              </a:solidFill>
              <a:latin typeface="Open Sans Light"/>
              <a:cs typeface="Open Sans Ligh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672" y="6435818"/>
            <a:ext cx="640080" cy="1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  <p:sldLayoutId id="2147484276" r:id="rId18"/>
    <p:sldLayoutId id="2147484277" r:id="rId19"/>
    <p:sldLayoutId id="2147484278" r:id="rId20"/>
    <p:sldLayoutId id="2147484279" r:id="rId21"/>
    <p:sldLayoutId id="2147484280" r:id="rId22"/>
    <p:sldLayoutId id="2147484282" r:id="rId23"/>
    <p:sldLayoutId id="2147484283" r:id="rId24"/>
    <p:sldLayoutId id="2147484284" r:id="rId25"/>
    <p:sldLayoutId id="2147484285" r:id="rId26"/>
    <p:sldLayoutId id="2147484286" r:id="rId27"/>
    <p:sldLayoutId id="2147484287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2"/>
          </a:solidFill>
          <a:latin typeface="+mj-lt"/>
          <a:ea typeface="+mj-ea"/>
          <a:cs typeface="Open Sans Light"/>
        </a:defRPr>
      </a:lvl1pPr>
    </p:titleStyle>
    <p:bodyStyle>
      <a:lvl1pPr marL="0" indent="0" algn="l" defTabSz="685983" rtl="0" eaLnBrk="1" latinLnBrk="0" hangingPunct="1">
        <a:spcBef>
          <a:spcPts val="600"/>
        </a:spcBef>
        <a:spcAft>
          <a:spcPts val="0"/>
        </a:spcAft>
        <a:buClrTx/>
        <a:buFontTx/>
        <a:buNone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1pPr>
      <a:lvl2pPr marL="150059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2pPr>
      <a:lvl3pPr marL="298927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Lucida Grande"/>
        <a:buChar char="-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3pPr>
      <a:lvl4pPr marL="466849" indent="-150059" algn="l" defTabSz="685983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4pPr>
      <a:lvl5pPr marL="604999" indent="-136959" algn="l" defTabSz="685983" rtl="0" eaLnBrk="1" latinLnBrk="0" hangingPunct="1">
        <a:spcBef>
          <a:spcPts val="600"/>
        </a:spcBef>
        <a:spcAft>
          <a:spcPts val="0"/>
        </a:spcAft>
        <a:buClrTx/>
        <a:buFont typeface="Lucida Grande"/>
        <a:buChar char="-"/>
        <a:tabLst>
          <a:tab pos="901544" algn="l"/>
        </a:tabLst>
        <a:defRPr sz="1400" b="0" i="0" kern="1200">
          <a:solidFill>
            <a:schemeClr val="tx2"/>
          </a:solidFill>
          <a:latin typeface="+mn-lt"/>
          <a:ea typeface="+mn-ea"/>
          <a:cs typeface="Open Sans Light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168">
          <p15:clr>
            <a:srgbClr val="F26B43"/>
          </p15:clr>
        </p15:guide>
        <p15:guide id="4" pos="2592">
          <p15:clr>
            <a:srgbClr val="F26B43"/>
          </p15:clr>
        </p15:guide>
        <p15:guide id="5" pos="2016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sty.miller@nkcschools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www.nkcschoolsbenefit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etna.com/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etna.com/formula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isty.miller@nkc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44000" cy="18287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780"/>
            <a:ext cx="9144000" cy="5029219"/>
          </a:xfrm>
          <a:solidFill>
            <a:srgbClr val="00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4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2020-21 </a:t>
            </a:r>
            <a:r>
              <a:rPr lang="en-US" sz="4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Benefit Information/Changes</a:t>
            </a:r>
            <a:endParaRPr lang="en-US" sz="4800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0800"/>
          <a:stretch/>
        </p:blipFill>
        <p:spPr>
          <a:xfrm>
            <a:off x="304801" y="251969"/>
            <a:ext cx="5624871" cy="11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83362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64B44-7C65-4254-9311-BEF7C38D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05050">
                    <a:tint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14" y="76200"/>
            <a:ext cx="569674" cy="5758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66A6D1-85DC-446D-ACD5-CCC5B1417C4F}"/>
              </a:ext>
            </a:extLst>
          </p:cNvPr>
          <p:cNvSpPr txBox="1">
            <a:spLocks/>
          </p:cNvSpPr>
          <p:nvPr/>
        </p:nvSpPr>
        <p:spPr>
          <a:xfrm>
            <a:off x="381000" y="106218"/>
            <a:ext cx="80010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hangingPunct="1">
              <a:buFontTx/>
              <a:buNone/>
              <a:defRPr sz="2800" b="1" kern="1200" cap="all" spc="220">
                <a:solidFill>
                  <a:srgbClr val="622650"/>
                </a:solidFill>
                <a:latin typeface="Segoe UI"/>
                <a:ea typeface="Source Sans Pro"/>
                <a:cs typeface="Segoe UI"/>
                <a:sym typeface="Source Sans Pro"/>
              </a:defRPr>
            </a:lvl1pPr>
            <a:lvl2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all" spc="0" normalizeH="0" baseline="0" noProof="0" dirty="0">
                <a:ln>
                  <a:noFill/>
                </a:ln>
                <a:solidFill>
                  <a:srgbClr val="622650"/>
                </a:solidFill>
                <a:effectLst/>
                <a:uLnTx/>
                <a:uFillTx/>
                <a:latin typeface="Segoe UI"/>
                <a:cs typeface="Segoe UI"/>
                <a:sym typeface="Source Sans Pro"/>
              </a:rPr>
              <a:t>Claims performance vs contract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857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Net Claims Trend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2381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smtClean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CONCIERGE SERVICES</a:t>
            </a:r>
            <a:endParaRPr lang="en-US" sz="3600" b="1" cap="all" dirty="0">
              <a:solidFill>
                <a:schemeClr val="bg1"/>
              </a:solidFill>
              <a:latin typeface="+mn-lt"/>
              <a:cs typeface="Segoe UI"/>
              <a:sym typeface="Source Sans Pr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722A5-0CEB-4B21-B853-AA6F5FC48FED}"/>
              </a:ext>
            </a:extLst>
          </p:cNvPr>
          <p:cNvSpPr txBox="1"/>
          <p:nvPr/>
        </p:nvSpPr>
        <p:spPr>
          <a:xfrm>
            <a:off x="179273" y="1000125"/>
            <a:ext cx="82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8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688"/>
            <a:ext cx="9144000" cy="5252145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73" y="5544589"/>
            <a:ext cx="555854" cy="5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83362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64B44-7C65-4254-9311-BEF7C38D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05050">
                    <a:tint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14" y="76200"/>
            <a:ext cx="569674" cy="5758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66A6D1-85DC-446D-ACD5-CCC5B1417C4F}"/>
              </a:ext>
            </a:extLst>
          </p:cNvPr>
          <p:cNvSpPr txBox="1">
            <a:spLocks/>
          </p:cNvSpPr>
          <p:nvPr/>
        </p:nvSpPr>
        <p:spPr>
          <a:xfrm>
            <a:off x="381000" y="106218"/>
            <a:ext cx="80010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hangingPunct="1">
              <a:buFontTx/>
              <a:buNone/>
              <a:defRPr sz="2800" b="1" kern="1200" cap="all" spc="220">
                <a:solidFill>
                  <a:srgbClr val="622650"/>
                </a:solidFill>
                <a:latin typeface="Segoe UI"/>
                <a:ea typeface="Source Sans Pro"/>
                <a:cs typeface="Segoe UI"/>
                <a:sym typeface="Source Sans Pro"/>
              </a:defRPr>
            </a:lvl1pPr>
            <a:lvl2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all" spc="0" normalizeH="0" baseline="0" noProof="0" dirty="0">
                <a:ln>
                  <a:noFill/>
                </a:ln>
                <a:solidFill>
                  <a:srgbClr val="622650"/>
                </a:solidFill>
                <a:effectLst/>
                <a:uLnTx/>
                <a:uFillTx/>
                <a:latin typeface="Segoe UI"/>
                <a:cs typeface="Segoe UI"/>
                <a:sym typeface="Source Sans Pro"/>
              </a:rPr>
              <a:t>Claims performance vs contract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857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Net Claims Trend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2381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METRO HOSPITAL NETWORK COMPARISON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73" y="5544589"/>
            <a:ext cx="555854" cy="55585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3F7416-2681-4CAA-BC30-51BFF7F0F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47368"/>
              </p:ext>
            </p:extLst>
          </p:nvPr>
        </p:nvGraphicFramePr>
        <p:xfrm>
          <a:off x="522174" y="953944"/>
          <a:ext cx="7734299" cy="5737800"/>
        </p:xfrm>
        <a:graphic>
          <a:graphicData uri="http://schemas.openxmlformats.org/drawingml/2006/table">
            <a:tbl>
              <a:tblPr/>
              <a:tblGrid>
                <a:gridCol w="4646369">
                  <a:extLst>
                    <a:ext uri="{9D8B030D-6E8A-4147-A177-3AD203B41FA5}">
                      <a16:colId xmlns:a16="http://schemas.microsoft.com/office/drawing/2014/main" val="4198474254"/>
                    </a:ext>
                  </a:extLst>
                </a:gridCol>
                <a:gridCol w="1543965">
                  <a:extLst>
                    <a:ext uri="{9D8B030D-6E8A-4147-A177-3AD203B41FA5}">
                      <a16:colId xmlns:a16="http://schemas.microsoft.com/office/drawing/2014/main" val="619852855"/>
                    </a:ext>
                  </a:extLst>
                </a:gridCol>
                <a:gridCol w="1543965">
                  <a:extLst>
                    <a:ext uri="{9D8B030D-6E8A-4147-A177-3AD203B41FA5}">
                      <a16:colId xmlns:a16="http://schemas.microsoft.com/office/drawing/2014/main" val="1410108059"/>
                    </a:ext>
                  </a:extLst>
                </a:gridCol>
              </a:tblGrid>
              <a:tr h="262153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Kansas City Metro Hospital Listing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26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64425"/>
                  </a:ext>
                </a:extLst>
              </a:tr>
              <a:tr h="7667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Hospital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7B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Current Network</a:t>
                      </a:r>
                      <a:b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BlueSelect Plus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7B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Proposed Network</a:t>
                      </a:r>
                      <a:b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Aetna I-35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919475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Advent Health (Shawnee Mission Medical Center)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91046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Center Point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301291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Children’s Mercy Hospitals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13434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KU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92612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Lee’s Summit 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813783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Liberty 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73567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Menorah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548399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North Kansas City 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33747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Olathe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68381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Overland Park Regional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068615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Providence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84596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Research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175907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St. Joseph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936519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St. Luke’s (All Locations)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7435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St. Mary’s Medical Center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591831"/>
                  </a:ext>
                </a:extLst>
              </a:tr>
              <a:tr h="5144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Truman Medical Center  (Hospital Hill &amp; Lee’s Summit)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825291"/>
                  </a:ext>
                </a:extLst>
              </a:tr>
              <a:tr h="2621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endParaRPr lang="en-US" sz="1600" b="0" i="0" u="none" strike="noStrike" dirty="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endParaRPr lang="en-US" sz="1600" b="0" i="0" u="none" strike="noStrike" dirty="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b"/>
                      <a:endParaRPr lang="en-US" sz="1600" b="0" i="0" u="none" strike="noStrike" dirty="0">
                        <a:solidFill>
                          <a:srgbClr val="505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24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860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CVS Retail Footprint in Kansas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508425" y="1791226"/>
            <a:ext cx="2426953" cy="3395916"/>
          </a:xfrm>
        </p:spPr>
        <p:txBody>
          <a:bodyPr/>
          <a:lstStyle/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algn="ctr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92 CVS Pharmacies </a:t>
            </a:r>
            <a:r>
              <a:rPr lang="en-US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</a:t>
            </a:r>
          </a:p>
          <a:p>
            <a:pPr marL="0" lvl="1" indent="0" algn="ctr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27 Minute Clinics </a:t>
            </a:r>
            <a:r>
              <a:rPr lang="en-US" dirty="0">
                <a:solidFill>
                  <a:srgbClr val="7030A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</a:t>
            </a:r>
          </a:p>
          <a:p>
            <a:pPr marL="0" lvl="1" indent="0" algn="ctr">
              <a:buNone/>
            </a:pPr>
            <a:r>
              <a:rPr lang="en-US" sz="800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Note: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800" i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Pharmacies are inclusive of Target stores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en-US" i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Health Hubs opening in the Northland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</a:p>
          <a:p>
            <a:pPr marL="0" lvl="1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March 2020:  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19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Swift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13 in the KC Metro by 2021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1EE466-F58A-4553-ACDE-797101454785}"/>
              </a:ext>
            </a:extLst>
          </p:cNvPr>
          <p:cNvGrpSpPr/>
          <p:nvPr/>
        </p:nvGrpSpPr>
        <p:grpSpPr>
          <a:xfrm>
            <a:off x="755571" y="1095927"/>
            <a:ext cx="5630239" cy="5146307"/>
            <a:chOff x="4998032" y="1080056"/>
            <a:chExt cx="5032861" cy="47891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2BEBC5-8D27-4872-B612-3A11896DF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8032" y="1297172"/>
              <a:ext cx="4904541" cy="440754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9A052B-FC54-4795-A932-52B5CF888284}"/>
                </a:ext>
              </a:extLst>
            </p:cNvPr>
            <p:cNvSpPr/>
            <p:nvPr/>
          </p:nvSpPr>
          <p:spPr bwMode="gray">
            <a:xfrm>
              <a:off x="5294124" y="1080056"/>
              <a:ext cx="4736769" cy="4789116"/>
            </a:xfrm>
            <a:prstGeom prst="ellipse">
              <a:avLst/>
            </a:prstGeom>
            <a:noFill/>
            <a:ln>
              <a:solidFill>
                <a:schemeClr val="tx1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2AB06E2-9719-4B0E-8954-4A4692BED80D}"/>
              </a:ext>
            </a:extLst>
          </p:cNvPr>
          <p:cNvSpPr txBox="1"/>
          <p:nvPr/>
        </p:nvSpPr>
        <p:spPr>
          <a:xfrm>
            <a:off x="755571" y="6192094"/>
            <a:ext cx="294131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 CVS data</a:t>
            </a:r>
          </a:p>
        </p:txBody>
      </p:sp>
    </p:spTree>
    <p:extLst>
      <p:ext uri="{BB962C8B-B14F-4D97-AF65-F5344CB8AC3E}">
        <p14:creationId xmlns:p14="http://schemas.microsoft.com/office/powerpoint/2010/main" val="32007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328" y="301622"/>
            <a:ext cx="8467344" cy="622754"/>
          </a:xfrm>
        </p:spPr>
        <p:txBody>
          <a:bodyPr/>
          <a:lstStyle/>
          <a:p>
            <a:r>
              <a:rPr lang="en-US" dirty="0"/>
              <a:t>HealthHUB locations reimagine the traditional healthcare experience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86898E-6D87-487F-90C2-5C3095AE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35" y="1109183"/>
            <a:ext cx="7380128" cy="4503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150" y="5475891"/>
            <a:ext cx="8889699" cy="7954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Kansas City Metro will help lead the way with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13 HealthHUB’s scheduled to open in 2020</a:t>
            </a: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.</a:t>
            </a:r>
          </a:p>
          <a:p>
            <a:pPr marL="0" marR="0" lvl="0" indent="0" algn="ctr" defTabSz="456758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 smtClean="0">
                <a:solidFill>
                  <a:srgbClr val="414141"/>
                </a:solidFill>
                <a:latin typeface="Open Sans Light"/>
                <a:ea typeface="+mn-ea"/>
                <a:cs typeface="Open Sans Light"/>
              </a:rPr>
              <a:t>First location:  19</a:t>
            </a:r>
            <a:r>
              <a:rPr lang="en-US" sz="1600" b="1" u="sng" baseline="30000" dirty="0" smtClean="0">
                <a:solidFill>
                  <a:srgbClr val="414141"/>
                </a:solidFill>
                <a:latin typeface="Open Sans Light"/>
                <a:ea typeface="+mn-ea"/>
                <a:cs typeface="Open Sans Light"/>
              </a:rPr>
              <a:t>th</a:t>
            </a:r>
            <a:r>
              <a:rPr lang="en-US" sz="1600" b="1" u="sng" dirty="0" smtClean="0">
                <a:solidFill>
                  <a:srgbClr val="414141"/>
                </a:solidFill>
                <a:latin typeface="Open Sans Light"/>
                <a:ea typeface="+mn-ea"/>
                <a:cs typeface="Open Sans Light"/>
              </a:rPr>
              <a:t> &amp; Swift.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05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6914" y="1338595"/>
            <a:ext cx="5288559" cy="3339937"/>
            <a:chOff x="2801522" y="1363470"/>
            <a:chExt cx="8485500" cy="4813936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4316857" y="5211710"/>
              <a:ext cx="5504457" cy="96569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>
                  <a:solidFill>
                    <a:schemeClr val="accent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4764" marR="0" lvl="0" indent="0" algn="ctr" defTabSz="685983" rtl="0" eaLnBrk="0" fontAlgn="auto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Tahoma"/>
                </a:rPr>
                <a:t/>
              </a:r>
              <a:b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Tahoma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Tahoma"/>
                </a:rPr>
                <a:t>A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Tahoma"/>
                </a:rPr>
                <a:t>fully integrated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Tahoma"/>
                </a:rPr>
                <a:t>health plan and health care spending account program for our members.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801522" y="1363470"/>
              <a:ext cx="8485500" cy="4144196"/>
              <a:chOff x="2111055" y="853106"/>
              <a:chExt cx="9858407" cy="481470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182575" y="853106"/>
                <a:ext cx="4755972" cy="475597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342660" rtl="0" eaLnBrk="1" fontAlgn="base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Open Sans Light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40576" y="911840"/>
                <a:ext cx="4755972" cy="475597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342660" rtl="0" eaLnBrk="1" fontAlgn="base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Open Sans Light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559380" y="1626259"/>
                <a:ext cx="2061853" cy="520444"/>
                <a:chOff x="5837026" y="6458426"/>
                <a:chExt cx="533553" cy="134678"/>
              </a:xfrm>
              <a:solidFill>
                <a:schemeClr val="bg1"/>
              </a:solidFill>
            </p:grpSpPr>
            <p:sp>
              <p:nvSpPr>
                <p:cNvPr id="21" name="Freeform 5"/>
                <p:cNvSpPr>
                  <a:spLocks noEditPoints="1"/>
                </p:cNvSpPr>
                <p:nvPr userDrawn="1"/>
              </p:nvSpPr>
              <p:spPr bwMode="auto">
                <a:xfrm>
                  <a:off x="5837026" y="6458426"/>
                  <a:ext cx="496422" cy="134678"/>
                </a:xfrm>
                <a:custGeom>
                  <a:avLst/>
                  <a:gdLst>
                    <a:gd name="T0" fmla="*/ 610 w 1071"/>
                    <a:gd name="T1" fmla="*/ 283 h 288"/>
                    <a:gd name="T2" fmla="*/ 486 w 1071"/>
                    <a:gd name="T3" fmla="*/ 216 h 288"/>
                    <a:gd name="T4" fmla="*/ 462 w 1071"/>
                    <a:gd name="T5" fmla="*/ 108 h 288"/>
                    <a:gd name="T6" fmla="*/ 518 w 1071"/>
                    <a:gd name="T7" fmla="*/ 0 h 288"/>
                    <a:gd name="T8" fmla="*/ 558 w 1071"/>
                    <a:gd name="T9" fmla="*/ 60 h 288"/>
                    <a:gd name="T10" fmla="*/ 603 w 1071"/>
                    <a:gd name="T11" fmla="*/ 108 h 288"/>
                    <a:gd name="T12" fmla="*/ 557 w 1071"/>
                    <a:gd name="T13" fmla="*/ 195 h 288"/>
                    <a:gd name="T14" fmla="*/ 607 w 1071"/>
                    <a:gd name="T15" fmla="*/ 233 h 288"/>
                    <a:gd name="T16" fmla="*/ 844 w 1071"/>
                    <a:gd name="T17" fmla="*/ 135 h 288"/>
                    <a:gd name="T18" fmla="*/ 638 w 1071"/>
                    <a:gd name="T19" fmla="*/ 60 h 288"/>
                    <a:gd name="T20" fmla="*/ 638 w 1071"/>
                    <a:gd name="T21" fmla="*/ 283 h 288"/>
                    <a:gd name="T22" fmla="*/ 710 w 1071"/>
                    <a:gd name="T23" fmla="*/ 179 h 288"/>
                    <a:gd name="T24" fmla="*/ 739 w 1071"/>
                    <a:gd name="T25" fmla="*/ 99 h 288"/>
                    <a:gd name="T26" fmla="*/ 774 w 1071"/>
                    <a:gd name="T27" fmla="*/ 179 h 288"/>
                    <a:gd name="T28" fmla="*/ 847 w 1071"/>
                    <a:gd name="T29" fmla="*/ 283 h 288"/>
                    <a:gd name="T30" fmla="*/ 340 w 1071"/>
                    <a:gd name="T31" fmla="*/ 189 h 288"/>
                    <a:gd name="T32" fmla="*/ 311 w 1071"/>
                    <a:gd name="T33" fmla="*/ 190 h 288"/>
                    <a:gd name="T34" fmla="*/ 431 w 1071"/>
                    <a:gd name="T35" fmla="*/ 226 h 288"/>
                    <a:gd name="T36" fmla="*/ 360 w 1071"/>
                    <a:gd name="T37" fmla="*/ 288 h 288"/>
                    <a:gd name="T38" fmla="*/ 195 w 1071"/>
                    <a:gd name="T39" fmla="*/ 187 h 288"/>
                    <a:gd name="T40" fmla="*/ 198 w 1071"/>
                    <a:gd name="T41" fmla="*/ 283 h 288"/>
                    <a:gd name="T42" fmla="*/ 0 w 1071"/>
                    <a:gd name="T43" fmla="*/ 215 h 288"/>
                    <a:gd name="T44" fmla="*/ 126 w 1071"/>
                    <a:gd name="T45" fmla="*/ 148 h 288"/>
                    <a:gd name="T46" fmla="*/ 84 w 1071"/>
                    <a:gd name="T47" fmla="*/ 99 h 288"/>
                    <a:gd name="T48" fmla="*/ 20 w 1071"/>
                    <a:gd name="T49" fmla="*/ 65 h 288"/>
                    <a:gd name="T50" fmla="*/ 197 w 1071"/>
                    <a:gd name="T51" fmla="*/ 138 h 288"/>
                    <a:gd name="T52" fmla="*/ 237 w 1071"/>
                    <a:gd name="T53" fmla="*/ 149 h 288"/>
                    <a:gd name="T54" fmla="*/ 445 w 1071"/>
                    <a:gd name="T55" fmla="*/ 120 h 288"/>
                    <a:gd name="T56" fmla="*/ 125 w 1071"/>
                    <a:gd name="T57" fmla="*/ 242 h 288"/>
                    <a:gd name="T58" fmla="*/ 115 w 1071"/>
                    <a:gd name="T59" fmla="*/ 186 h 288"/>
                    <a:gd name="T60" fmla="*/ 104 w 1071"/>
                    <a:gd name="T61" fmla="*/ 244 h 288"/>
                    <a:gd name="T62" fmla="*/ 332 w 1071"/>
                    <a:gd name="T63" fmla="*/ 151 h 288"/>
                    <a:gd name="T64" fmla="*/ 350 w 1071"/>
                    <a:gd name="T65" fmla="*/ 95 h 288"/>
                    <a:gd name="T66" fmla="*/ 311 w 1071"/>
                    <a:gd name="T67" fmla="*/ 150 h 288"/>
                    <a:gd name="T68" fmla="*/ 1071 w 1071"/>
                    <a:gd name="T69" fmla="*/ 283 h 288"/>
                    <a:gd name="T70" fmla="*/ 873 w 1071"/>
                    <a:gd name="T71" fmla="*/ 215 h 288"/>
                    <a:gd name="T72" fmla="*/ 999 w 1071"/>
                    <a:gd name="T73" fmla="*/ 148 h 288"/>
                    <a:gd name="T74" fmla="*/ 958 w 1071"/>
                    <a:gd name="T75" fmla="*/ 99 h 288"/>
                    <a:gd name="T76" fmla="*/ 893 w 1071"/>
                    <a:gd name="T77" fmla="*/ 65 h 288"/>
                    <a:gd name="T78" fmla="*/ 1070 w 1071"/>
                    <a:gd name="T79" fmla="*/ 138 h 288"/>
                    <a:gd name="T80" fmla="*/ 1071 w 1071"/>
                    <a:gd name="T81" fmla="*/ 283 h 288"/>
                    <a:gd name="T82" fmla="*/ 998 w 1071"/>
                    <a:gd name="T83" fmla="*/ 186 h 288"/>
                    <a:gd name="T84" fmla="*/ 943 w 1071"/>
                    <a:gd name="T85" fmla="*/ 216 h 288"/>
                    <a:gd name="T86" fmla="*/ 998 w 1071"/>
                    <a:gd name="T87" fmla="*/ 24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071" h="288">
                      <a:moveTo>
                        <a:pt x="607" y="233"/>
                      </a:moveTo>
                      <a:cubicBezTo>
                        <a:pt x="610" y="283"/>
                        <a:pt x="610" y="283"/>
                        <a:pt x="610" y="283"/>
                      </a:cubicBezTo>
                      <a:cubicBezTo>
                        <a:pt x="604" y="284"/>
                        <a:pt x="587" y="288"/>
                        <a:pt x="562" y="288"/>
                      </a:cubicBezTo>
                      <a:cubicBezTo>
                        <a:pt x="513" y="288"/>
                        <a:pt x="486" y="267"/>
                        <a:pt x="486" y="216"/>
                      </a:cubicBezTo>
                      <a:cubicBezTo>
                        <a:pt x="486" y="176"/>
                        <a:pt x="487" y="132"/>
                        <a:pt x="488" y="108"/>
                      </a:cubicBezTo>
                      <a:cubicBezTo>
                        <a:pt x="462" y="108"/>
                        <a:pt x="462" y="108"/>
                        <a:pt x="462" y="108"/>
                      </a:cubicBezTo>
                      <a:cubicBezTo>
                        <a:pt x="462" y="97"/>
                        <a:pt x="462" y="82"/>
                        <a:pt x="462" y="70"/>
                      </a:cubicBezTo>
                      <a:cubicBezTo>
                        <a:pt x="500" y="64"/>
                        <a:pt x="513" y="42"/>
                        <a:pt x="518" y="0"/>
                      </a:cubicBezTo>
                      <a:cubicBezTo>
                        <a:pt x="561" y="0"/>
                        <a:pt x="561" y="0"/>
                        <a:pt x="561" y="0"/>
                      </a:cubicBezTo>
                      <a:cubicBezTo>
                        <a:pt x="559" y="17"/>
                        <a:pt x="558" y="43"/>
                        <a:pt x="558" y="60"/>
                      </a:cubicBezTo>
                      <a:cubicBezTo>
                        <a:pt x="603" y="60"/>
                        <a:pt x="603" y="60"/>
                        <a:pt x="603" y="60"/>
                      </a:cubicBezTo>
                      <a:cubicBezTo>
                        <a:pt x="603" y="108"/>
                        <a:pt x="603" y="108"/>
                        <a:pt x="603" y="108"/>
                      </a:cubicBezTo>
                      <a:cubicBezTo>
                        <a:pt x="557" y="108"/>
                        <a:pt x="557" y="108"/>
                        <a:pt x="557" y="108"/>
                      </a:cubicBezTo>
                      <a:cubicBezTo>
                        <a:pt x="557" y="195"/>
                        <a:pt x="557" y="195"/>
                        <a:pt x="557" y="195"/>
                      </a:cubicBezTo>
                      <a:cubicBezTo>
                        <a:pt x="557" y="229"/>
                        <a:pt x="564" y="238"/>
                        <a:pt x="587" y="238"/>
                      </a:cubicBezTo>
                      <a:cubicBezTo>
                        <a:pt x="594" y="238"/>
                        <a:pt x="603" y="236"/>
                        <a:pt x="607" y="233"/>
                      </a:cubicBezTo>
                      <a:close/>
                      <a:moveTo>
                        <a:pt x="844" y="179"/>
                      </a:moveTo>
                      <a:cubicBezTo>
                        <a:pt x="844" y="160"/>
                        <a:pt x="844" y="135"/>
                        <a:pt x="844" y="135"/>
                      </a:cubicBezTo>
                      <a:cubicBezTo>
                        <a:pt x="844" y="78"/>
                        <a:pt x="820" y="53"/>
                        <a:pt x="749" y="53"/>
                      </a:cubicBezTo>
                      <a:cubicBezTo>
                        <a:pt x="710" y="53"/>
                        <a:pt x="682" y="60"/>
                        <a:pt x="638" y="60"/>
                      </a:cubicBezTo>
                      <a:cubicBezTo>
                        <a:pt x="641" y="99"/>
                        <a:pt x="641" y="149"/>
                        <a:pt x="640" y="179"/>
                      </a:cubicBezTo>
                      <a:cubicBezTo>
                        <a:pt x="641" y="210"/>
                        <a:pt x="639" y="265"/>
                        <a:pt x="638" y="283"/>
                      </a:cubicBezTo>
                      <a:cubicBezTo>
                        <a:pt x="713" y="283"/>
                        <a:pt x="713" y="283"/>
                        <a:pt x="713" y="283"/>
                      </a:cubicBezTo>
                      <a:cubicBezTo>
                        <a:pt x="712" y="265"/>
                        <a:pt x="710" y="214"/>
                        <a:pt x="710" y="179"/>
                      </a:cubicBezTo>
                      <a:cubicBezTo>
                        <a:pt x="710" y="159"/>
                        <a:pt x="711" y="135"/>
                        <a:pt x="711" y="103"/>
                      </a:cubicBezTo>
                      <a:cubicBezTo>
                        <a:pt x="719" y="100"/>
                        <a:pt x="728" y="99"/>
                        <a:pt x="739" y="99"/>
                      </a:cubicBezTo>
                      <a:cubicBezTo>
                        <a:pt x="765" y="99"/>
                        <a:pt x="774" y="111"/>
                        <a:pt x="774" y="145"/>
                      </a:cubicBezTo>
                      <a:cubicBezTo>
                        <a:pt x="774" y="145"/>
                        <a:pt x="774" y="166"/>
                        <a:pt x="774" y="179"/>
                      </a:cubicBezTo>
                      <a:cubicBezTo>
                        <a:pt x="774" y="210"/>
                        <a:pt x="773" y="265"/>
                        <a:pt x="772" y="283"/>
                      </a:cubicBezTo>
                      <a:cubicBezTo>
                        <a:pt x="847" y="283"/>
                        <a:pt x="847" y="283"/>
                        <a:pt x="847" y="283"/>
                      </a:cubicBezTo>
                      <a:cubicBezTo>
                        <a:pt x="845" y="265"/>
                        <a:pt x="844" y="214"/>
                        <a:pt x="844" y="179"/>
                      </a:cubicBezTo>
                      <a:close/>
                      <a:moveTo>
                        <a:pt x="340" y="189"/>
                      </a:moveTo>
                      <a:cubicBezTo>
                        <a:pt x="332" y="189"/>
                        <a:pt x="318" y="189"/>
                        <a:pt x="311" y="188"/>
                      </a:cubicBezTo>
                      <a:cubicBezTo>
                        <a:pt x="311" y="190"/>
                        <a:pt x="311" y="190"/>
                        <a:pt x="311" y="190"/>
                      </a:cubicBezTo>
                      <a:cubicBezTo>
                        <a:pt x="311" y="222"/>
                        <a:pt x="332" y="242"/>
                        <a:pt x="371" y="242"/>
                      </a:cubicBezTo>
                      <a:cubicBezTo>
                        <a:pt x="395" y="242"/>
                        <a:pt x="416" y="235"/>
                        <a:pt x="431" y="226"/>
                      </a:cubicBezTo>
                      <a:cubicBezTo>
                        <a:pt x="434" y="276"/>
                        <a:pt x="434" y="276"/>
                        <a:pt x="434" y="276"/>
                      </a:cubicBezTo>
                      <a:cubicBezTo>
                        <a:pt x="419" y="283"/>
                        <a:pt x="389" y="288"/>
                        <a:pt x="360" y="288"/>
                      </a:cubicBezTo>
                      <a:cubicBezTo>
                        <a:pt x="281" y="288"/>
                        <a:pt x="243" y="261"/>
                        <a:pt x="237" y="188"/>
                      </a:cubicBezTo>
                      <a:cubicBezTo>
                        <a:pt x="228" y="187"/>
                        <a:pt x="214" y="187"/>
                        <a:pt x="195" y="187"/>
                      </a:cubicBezTo>
                      <a:cubicBezTo>
                        <a:pt x="195" y="200"/>
                        <a:pt x="194" y="211"/>
                        <a:pt x="194" y="220"/>
                      </a:cubicBezTo>
                      <a:cubicBezTo>
                        <a:pt x="194" y="238"/>
                        <a:pt x="195" y="265"/>
                        <a:pt x="198" y="283"/>
                      </a:cubicBezTo>
                      <a:cubicBezTo>
                        <a:pt x="154" y="283"/>
                        <a:pt x="121" y="288"/>
                        <a:pt x="87" y="288"/>
                      </a:cubicBezTo>
                      <a:cubicBezTo>
                        <a:pt x="22" y="288"/>
                        <a:pt x="0" y="261"/>
                        <a:pt x="0" y="215"/>
                      </a:cubicBezTo>
                      <a:cubicBezTo>
                        <a:pt x="0" y="171"/>
                        <a:pt x="36" y="147"/>
                        <a:pt x="115" y="147"/>
                      </a:cubicBezTo>
                      <a:cubicBezTo>
                        <a:pt x="118" y="147"/>
                        <a:pt x="123" y="147"/>
                        <a:pt x="126" y="148"/>
                      </a:cubicBezTo>
                      <a:cubicBezTo>
                        <a:pt x="126" y="143"/>
                        <a:pt x="126" y="143"/>
                        <a:pt x="126" y="143"/>
                      </a:cubicBezTo>
                      <a:cubicBezTo>
                        <a:pt x="126" y="112"/>
                        <a:pt x="116" y="99"/>
                        <a:pt x="84" y="99"/>
                      </a:cubicBezTo>
                      <a:cubicBezTo>
                        <a:pt x="62" y="99"/>
                        <a:pt x="38" y="107"/>
                        <a:pt x="23" y="11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38" y="58"/>
                        <a:pt x="68" y="53"/>
                        <a:pt x="102" y="53"/>
                      </a:cubicBezTo>
                      <a:cubicBezTo>
                        <a:pt x="171" y="53"/>
                        <a:pt x="197" y="75"/>
                        <a:pt x="197" y="138"/>
                      </a:cubicBezTo>
                      <a:cubicBezTo>
                        <a:pt x="197" y="141"/>
                        <a:pt x="197" y="145"/>
                        <a:pt x="197" y="148"/>
                      </a:cubicBezTo>
                      <a:cubicBezTo>
                        <a:pt x="213" y="148"/>
                        <a:pt x="226" y="149"/>
                        <a:pt x="237" y="149"/>
                      </a:cubicBezTo>
                      <a:cubicBezTo>
                        <a:pt x="244" y="87"/>
                        <a:pt x="275" y="53"/>
                        <a:pt x="352" y="53"/>
                      </a:cubicBezTo>
                      <a:cubicBezTo>
                        <a:pt x="416" y="53"/>
                        <a:pt x="445" y="80"/>
                        <a:pt x="445" y="120"/>
                      </a:cubicBezTo>
                      <a:cubicBezTo>
                        <a:pt x="445" y="167"/>
                        <a:pt x="410" y="189"/>
                        <a:pt x="340" y="189"/>
                      </a:cubicBezTo>
                      <a:close/>
                      <a:moveTo>
                        <a:pt x="125" y="242"/>
                      </a:moveTo>
                      <a:cubicBezTo>
                        <a:pt x="124" y="226"/>
                        <a:pt x="124" y="205"/>
                        <a:pt x="125" y="186"/>
                      </a:cubicBezTo>
                      <a:cubicBezTo>
                        <a:pt x="122" y="186"/>
                        <a:pt x="118" y="186"/>
                        <a:pt x="115" y="186"/>
                      </a:cubicBezTo>
                      <a:cubicBezTo>
                        <a:pt x="82" y="186"/>
                        <a:pt x="69" y="197"/>
                        <a:pt x="69" y="216"/>
                      </a:cubicBezTo>
                      <a:cubicBezTo>
                        <a:pt x="69" y="236"/>
                        <a:pt x="80" y="244"/>
                        <a:pt x="104" y="244"/>
                      </a:cubicBezTo>
                      <a:cubicBezTo>
                        <a:pt x="111" y="244"/>
                        <a:pt x="119" y="243"/>
                        <a:pt x="125" y="242"/>
                      </a:cubicBezTo>
                      <a:close/>
                      <a:moveTo>
                        <a:pt x="332" y="151"/>
                      </a:moveTo>
                      <a:cubicBezTo>
                        <a:pt x="362" y="151"/>
                        <a:pt x="377" y="141"/>
                        <a:pt x="377" y="119"/>
                      </a:cubicBezTo>
                      <a:cubicBezTo>
                        <a:pt x="377" y="103"/>
                        <a:pt x="366" y="95"/>
                        <a:pt x="350" y="95"/>
                      </a:cubicBezTo>
                      <a:cubicBezTo>
                        <a:pt x="321" y="95"/>
                        <a:pt x="311" y="118"/>
                        <a:pt x="311" y="149"/>
                      </a:cubicBezTo>
                      <a:cubicBezTo>
                        <a:pt x="311" y="150"/>
                        <a:pt x="311" y="150"/>
                        <a:pt x="311" y="150"/>
                      </a:cubicBezTo>
                      <a:cubicBezTo>
                        <a:pt x="317" y="151"/>
                        <a:pt x="325" y="151"/>
                        <a:pt x="332" y="151"/>
                      </a:cubicBezTo>
                      <a:close/>
                      <a:moveTo>
                        <a:pt x="1071" y="283"/>
                      </a:moveTo>
                      <a:cubicBezTo>
                        <a:pt x="1028" y="283"/>
                        <a:pt x="994" y="288"/>
                        <a:pt x="960" y="288"/>
                      </a:cubicBezTo>
                      <a:cubicBezTo>
                        <a:pt x="896" y="288"/>
                        <a:pt x="873" y="261"/>
                        <a:pt x="873" y="215"/>
                      </a:cubicBezTo>
                      <a:cubicBezTo>
                        <a:pt x="873" y="171"/>
                        <a:pt x="909" y="147"/>
                        <a:pt x="988" y="147"/>
                      </a:cubicBezTo>
                      <a:cubicBezTo>
                        <a:pt x="991" y="147"/>
                        <a:pt x="997" y="147"/>
                        <a:pt x="999" y="148"/>
                      </a:cubicBezTo>
                      <a:cubicBezTo>
                        <a:pt x="999" y="143"/>
                        <a:pt x="999" y="143"/>
                        <a:pt x="999" y="143"/>
                      </a:cubicBezTo>
                      <a:cubicBezTo>
                        <a:pt x="999" y="112"/>
                        <a:pt x="989" y="99"/>
                        <a:pt x="958" y="99"/>
                      </a:cubicBezTo>
                      <a:cubicBezTo>
                        <a:pt x="935" y="99"/>
                        <a:pt x="912" y="107"/>
                        <a:pt x="896" y="115"/>
                      </a:cubicBezTo>
                      <a:cubicBezTo>
                        <a:pt x="893" y="65"/>
                        <a:pt x="893" y="65"/>
                        <a:pt x="893" y="65"/>
                      </a:cubicBezTo>
                      <a:cubicBezTo>
                        <a:pt x="911" y="58"/>
                        <a:pt x="941" y="53"/>
                        <a:pt x="975" y="53"/>
                      </a:cubicBezTo>
                      <a:cubicBezTo>
                        <a:pt x="1044" y="53"/>
                        <a:pt x="1070" y="75"/>
                        <a:pt x="1070" y="138"/>
                      </a:cubicBezTo>
                      <a:cubicBezTo>
                        <a:pt x="1070" y="171"/>
                        <a:pt x="1068" y="200"/>
                        <a:pt x="1068" y="220"/>
                      </a:cubicBezTo>
                      <a:cubicBezTo>
                        <a:pt x="1068" y="238"/>
                        <a:pt x="1068" y="265"/>
                        <a:pt x="1071" y="283"/>
                      </a:cubicBezTo>
                      <a:close/>
                      <a:moveTo>
                        <a:pt x="998" y="242"/>
                      </a:moveTo>
                      <a:cubicBezTo>
                        <a:pt x="997" y="226"/>
                        <a:pt x="998" y="205"/>
                        <a:pt x="998" y="186"/>
                      </a:cubicBezTo>
                      <a:cubicBezTo>
                        <a:pt x="995" y="186"/>
                        <a:pt x="991" y="186"/>
                        <a:pt x="988" y="186"/>
                      </a:cubicBezTo>
                      <a:cubicBezTo>
                        <a:pt x="956" y="186"/>
                        <a:pt x="943" y="197"/>
                        <a:pt x="943" y="216"/>
                      </a:cubicBezTo>
                      <a:cubicBezTo>
                        <a:pt x="943" y="236"/>
                        <a:pt x="953" y="244"/>
                        <a:pt x="977" y="244"/>
                      </a:cubicBezTo>
                      <a:cubicBezTo>
                        <a:pt x="984" y="244"/>
                        <a:pt x="993" y="243"/>
                        <a:pt x="998" y="24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6"/>
                <p:cNvSpPr>
                  <a:spLocks noChangeAspect="1" noEditPoints="1"/>
                </p:cNvSpPr>
                <p:nvPr userDrawn="1"/>
              </p:nvSpPr>
              <p:spPr bwMode="auto">
                <a:xfrm>
                  <a:off x="6346127" y="6468230"/>
                  <a:ext cx="24452" cy="26333"/>
                </a:xfrm>
                <a:custGeom>
                  <a:avLst/>
                  <a:gdLst>
                    <a:gd name="T0" fmla="*/ 5 w 37"/>
                    <a:gd name="T1" fmla="*/ 33 h 39"/>
                    <a:gd name="T2" fmla="*/ 1 w 37"/>
                    <a:gd name="T3" fmla="*/ 27 h 39"/>
                    <a:gd name="T4" fmla="*/ 0 w 37"/>
                    <a:gd name="T5" fmla="*/ 20 h 39"/>
                    <a:gd name="T6" fmla="*/ 1 w 37"/>
                    <a:gd name="T7" fmla="*/ 12 h 39"/>
                    <a:gd name="T8" fmla="*/ 5 w 37"/>
                    <a:gd name="T9" fmla="*/ 6 h 39"/>
                    <a:gd name="T10" fmla="*/ 11 w 37"/>
                    <a:gd name="T11" fmla="*/ 2 h 39"/>
                    <a:gd name="T12" fmla="*/ 18 w 37"/>
                    <a:gd name="T13" fmla="*/ 0 h 39"/>
                    <a:gd name="T14" fmla="*/ 26 w 37"/>
                    <a:gd name="T15" fmla="*/ 2 h 39"/>
                    <a:gd name="T16" fmla="*/ 32 w 37"/>
                    <a:gd name="T17" fmla="*/ 6 h 39"/>
                    <a:gd name="T18" fmla="*/ 36 w 37"/>
                    <a:gd name="T19" fmla="*/ 12 h 39"/>
                    <a:gd name="T20" fmla="*/ 37 w 37"/>
                    <a:gd name="T21" fmla="*/ 20 h 39"/>
                    <a:gd name="T22" fmla="*/ 36 w 37"/>
                    <a:gd name="T23" fmla="*/ 27 h 39"/>
                    <a:gd name="T24" fmla="*/ 32 w 37"/>
                    <a:gd name="T25" fmla="*/ 33 h 39"/>
                    <a:gd name="T26" fmla="*/ 26 w 37"/>
                    <a:gd name="T27" fmla="*/ 38 h 39"/>
                    <a:gd name="T28" fmla="*/ 18 w 37"/>
                    <a:gd name="T29" fmla="*/ 39 h 39"/>
                    <a:gd name="T30" fmla="*/ 11 w 37"/>
                    <a:gd name="T31" fmla="*/ 38 h 39"/>
                    <a:gd name="T32" fmla="*/ 5 w 37"/>
                    <a:gd name="T33" fmla="*/ 33 h 39"/>
                    <a:gd name="T34" fmla="*/ 12 w 37"/>
                    <a:gd name="T35" fmla="*/ 35 h 39"/>
                    <a:gd name="T36" fmla="*/ 18 w 37"/>
                    <a:gd name="T37" fmla="*/ 36 h 39"/>
                    <a:gd name="T38" fmla="*/ 25 w 37"/>
                    <a:gd name="T39" fmla="*/ 35 h 39"/>
                    <a:gd name="T40" fmla="*/ 30 w 37"/>
                    <a:gd name="T41" fmla="*/ 31 h 39"/>
                    <a:gd name="T42" fmla="*/ 33 w 37"/>
                    <a:gd name="T43" fmla="*/ 26 h 39"/>
                    <a:gd name="T44" fmla="*/ 34 w 37"/>
                    <a:gd name="T45" fmla="*/ 20 h 39"/>
                    <a:gd name="T46" fmla="*/ 33 w 37"/>
                    <a:gd name="T47" fmla="*/ 13 h 39"/>
                    <a:gd name="T48" fmla="*/ 30 w 37"/>
                    <a:gd name="T49" fmla="*/ 8 h 39"/>
                    <a:gd name="T50" fmla="*/ 25 w 37"/>
                    <a:gd name="T51" fmla="*/ 5 h 39"/>
                    <a:gd name="T52" fmla="*/ 18 w 37"/>
                    <a:gd name="T53" fmla="*/ 3 h 39"/>
                    <a:gd name="T54" fmla="*/ 12 w 37"/>
                    <a:gd name="T55" fmla="*/ 5 h 39"/>
                    <a:gd name="T56" fmla="*/ 7 w 37"/>
                    <a:gd name="T57" fmla="*/ 8 h 39"/>
                    <a:gd name="T58" fmla="*/ 4 w 37"/>
                    <a:gd name="T59" fmla="*/ 13 h 39"/>
                    <a:gd name="T60" fmla="*/ 3 w 37"/>
                    <a:gd name="T61" fmla="*/ 20 h 39"/>
                    <a:gd name="T62" fmla="*/ 5 w 37"/>
                    <a:gd name="T63" fmla="*/ 29 h 39"/>
                    <a:gd name="T64" fmla="*/ 12 w 37"/>
                    <a:gd name="T65" fmla="*/ 35 h 39"/>
                    <a:gd name="T66" fmla="*/ 11 w 37"/>
                    <a:gd name="T67" fmla="*/ 8 h 39"/>
                    <a:gd name="T68" fmla="*/ 15 w 37"/>
                    <a:gd name="T69" fmla="*/ 7 h 39"/>
                    <a:gd name="T70" fmla="*/ 18 w 37"/>
                    <a:gd name="T71" fmla="*/ 7 h 39"/>
                    <a:gd name="T72" fmla="*/ 25 w 37"/>
                    <a:gd name="T73" fmla="*/ 9 h 39"/>
                    <a:gd name="T74" fmla="*/ 27 w 37"/>
                    <a:gd name="T75" fmla="*/ 14 h 39"/>
                    <a:gd name="T76" fmla="*/ 27 w 37"/>
                    <a:gd name="T77" fmla="*/ 17 h 39"/>
                    <a:gd name="T78" fmla="*/ 25 w 37"/>
                    <a:gd name="T79" fmla="*/ 19 h 39"/>
                    <a:gd name="T80" fmla="*/ 24 w 37"/>
                    <a:gd name="T81" fmla="*/ 21 h 39"/>
                    <a:gd name="T82" fmla="*/ 22 w 37"/>
                    <a:gd name="T83" fmla="*/ 21 h 39"/>
                    <a:gd name="T84" fmla="*/ 22 w 37"/>
                    <a:gd name="T85" fmla="*/ 21 h 39"/>
                    <a:gd name="T86" fmla="*/ 28 w 37"/>
                    <a:gd name="T87" fmla="*/ 31 h 39"/>
                    <a:gd name="T88" fmla="*/ 27 w 37"/>
                    <a:gd name="T89" fmla="*/ 31 h 39"/>
                    <a:gd name="T90" fmla="*/ 26 w 37"/>
                    <a:gd name="T91" fmla="*/ 31 h 39"/>
                    <a:gd name="T92" fmla="*/ 24 w 37"/>
                    <a:gd name="T93" fmla="*/ 31 h 39"/>
                    <a:gd name="T94" fmla="*/ 23 w 37"/>
                    <a:gd name="T95" fmla="*/ 30 h 39"/>
                    <a:gd name="T96" fmla="*/ 18 w 37"/>
                    <a:gd name="T97" fmla="*/ 22 h 39"/>
                    <a:gd name="T98" fmla="*/ 15 w 37"/>
                    <a:gd name="T99" fmla="*/ 22 h 39"/>
                    <a:gd name="T100" fmla="*/ 15 w 37"/>
                    <a:gd name="T101" fmla="*/ 31 h 39"/>
                    <a:gd name="T102" fmla="*/ 11 w 37"/>
                    <a:gd name="T103" fmla="*/ 31 h 39"/>
                    <a:gd name="T104" fmla="*/ 11 w 37"/>
                    <a:gd name="T105" fmla="*/ 8 h 39"/>
                    <a:gd name="T106" fmla="*/ 19 w 37"/>
                    <a:gd name="T107" fmla="*/ 19 h 39"/>
                    <a:gd name="T108" fmla="*/ 23 w 37"/>
                    <a:gd name="T109" fmla="*/ 14 h 39"/>
                    <a:gd name="T110" fmla="*/ 22 w 37"/>
                    <a:gd name="T111" fmla="*/ 12 h 39"/>
                    <a:gd name="T112" fmla="*/ 18 w 37"/>
                    <a:gd name="T113" fmla="*/ 11 h 39"/>
                    <a:gd name="T114" fmla="*/ 16 w 37"/>
                    <a:gd name="T115" fmla="*/ 11 h 39"/>
                    <a:gd name="T116" fmla="*/ 15 w 37"/>
                    <a:gd name="T117" fmla="*/ 11 h 39"/>
                    <a:gd name="T118" fmla="*/ 15 w 37"/>
                    <a:gd name="T119" fmla="*/ 11 h 39"/>
                    <a:gd name="T120" fmla="*/ 15 w 37"/>
                    <a:gd name="T121" fmla="*/ 19 h 39"/>
                    <a:gd name="T122" fmla="*/ 19 w 37"/>
                    <a:gd name="T123" fmla="*/ 1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" h="39">
                      <a:moveTo>
                        <a:pt x="5" y="33"/>
                      </a:moveTo>
                      <a:cubicBezTo>
                        <a:pt x="3" y="32"/>
                        <a:pt x="2" y="30"/>
                        <a:pt x="1" y="27"/>
                      </a:cubicBezTo>
                      <a:cubicBezTo>
                        <a:pt x="0" y="25"/>
                        <a:pt x="0" y="22"/>
                        <a:pt x="0" y="20"/>
                      </a:cubicBezTo>
                      <a:cubicBezTo>
                        <a:pt x="0" y="17"/>
                        <a:pt x="0" y="14"/>
                        <a:pt x="1" y="12"/>
                      </a:cubicBezTo>
                      <a:cubicBezTo>
                        <a:pt x="2" y="10"/>
                        <a:pt x="3" y="8"/>
                        <a:pt x="5" y="6"/>
                      </a:cubicBezTo>
                      <a:cubicBezTo>
                        <a:pt x="6" y="4"/>
                        <a:pt x="8" y="3"/>
                        <a:pt x="11" y="2"/>
                      </a:cubicBezTo>
                      <a:cubicBezTo>
                        <a:pt x="13" y="1"/>
                        <a:pt x="15" y="0"/>
                        <a:pt x="18" y="0"/>
                      </a:cubicBezTo>
                      <a:cubicBezTo>
                        <a:pt x="21" y="0"/>
                        <a:pt x="24" y="1"/>
                        <a:pt x="26" y="2"/>
                      </a:cubicBezTo>
                      <a:cubicBezTo>
                        <a:pt x="29" y="3"/>
                        <a:pt x="30" y="4"/>
                        <a:pt x="32" y="6"/>
                      </a:cubicBezTo>
                      <a:cubicBezTo>
                        <a:pt x="34" y="8"/>
                        <a:pt x="35" y="10"/>
                        <a:pt x="36" y="12"/>
                      </a:cubicBezTo>
                      <a:cubicBezTo>
                        <a:pt x="37" y="14"/>
                        <a:pt x="37" y="17"/>
                        <a:pt x="37" y="20"/>
                      </a:cubicBezTo>
                      <a:cubicBezTo>
                        <a:pt x="37" y="22"/>
                        <a:pt x="37" y="25"/>
                        <a:pt x="36" y="27"/>
                      </a:cubicBezTo>
                      <a:cubicBezTo>
                        <a:pt x="35" y="30"/>
                        <a:pt x="34" y="32"/>
                        <a:pt x="32" y="33"/>
                      </a:cubicBezTo>
                      <a:cubicBezTo>
                        <a:pt x="30" y="35"/>
                        <a:pt x="28" y="37"/>
                        <a:pt x="26" y="38"/>
                      </a:cubicBezTo>
                      <a:cubicBezTo>
                        <a:pt x="24" y="39"/>
                        <a:pt x="21" y="39"/>
                        <a:pt x="18" y="39"/>
                      </a:cubicBezTo>
                      <a:cubicBezTo>
                        <a:pt x="15" y="39"/>
                        <a:pt x="13" y="39"/>
                        <a:pt x="11" y="38"/>
                      </a:cubicBezTo>
                      <a:cubicBezTo>
                        <a:pt x="8" y="37"/>
                        <a:pt x="6" y="35"/>
                        <a:pt x="5" y="33"/>
                      </a:cubicBezTo>
                      <a:close/>
                      <a:moveTo>
                        <a:pt x="12" y="35"/>
                      </a:moveTo>
                      <a:cubicBezTo>
                        <a:pt x="14" y="36"/>
                        <a:pt x="16" y="36"/>
                        <a:pt x="18" y="36"/>
                      </a:cubicBezTo>
                      <a:cubicBezTo>
                        <a:pt x="21" y="36"/>
                        <a:pt x="23" y="36"/>
                        <a:pt x="25" y="35"/>
                      </a:cubicBezTo>
                      <a:cubicBezTo>
                        <a:pt x="27" y="34"/>
                        <a:pt x="28" y="33"/>
                        <a:pt x="30" y="31"/>
                      </a:cubicBezTo>
                      <a:cubicBezTo>
                        <a:pt x="31" y="30"/>
                        <a:pt x="32" y="28"/>
                        <a:pt x="33" y="26"/>
                      </a:cubicBezTo>
                      <a:cubicBezTo>
                        <a:pt x="33" y="24"/>
                        <a:pt x="34" y="22"/>
                        <a:pt x="34" y="20"/>
                      </a:cubicBezTo>
                      <a:cubicBezTo>
                        <a:pt x="34" y="17"/>
                        <a:pt x="33" y="15"/>
                        <a:pt x="33" y="13"/>
                      </a:cubicBezTo>
                      <a:cubicBezTo>
                        <a:pt x="32" y="11"/>
                        <a:pt x="31" y="10"/>
                        <a:pt x="30" y="8"/>
                      </a:cubicBezTo>
                      <a:cubicBezTo>
                        <a:pt x="28" y="7"/>
                        <a:pt x="27" y="5"/>
                        <a:pt x="25" y="5"/>
                      </a:cubicBezTo>
                      <a:cubicBezTo>
                        <a:pt x="23" y="4"/>
                        <a:pt x="21" y="3"/>
                        <a:pt x="18" y="3"/>
                      </a:cubicBezTo>
                      <a:cubicBezTo>
                        <a:pt x="16" y="3"/>
                        <a:pt x="14" y="4"/>
                        <a:pt x="12" y="5"/>
                      </a:cubicBezTo>
                      <a:cubicBezTo>
                        <a:pt x="10" y="5"/>
                        <a:pt x="9" y="7"/>
                        <a:pt x="7" y="8"/>
                      </a:cubicBezTo>
                      <a:cubicBezTo>
                        <a:pt x="6" y="10"/>
                        <a:pt x="5" y="11"/>
                        <a:pt x="4" y="13"/>
                      </a:cubicBezTo>
                      <a:cubicBezTo>
                        <a:pt x="4" y="15"/>
                        <a:pt x="3" y="17"/>
                        <a:pt x="3" y="20"/>
                      </a:cubicBezTo>
                      <a:cubicBezTo>
                        <a:pt x="3" y="23"/>
                        <a:pt x="4" y="26"/>
                        <a:pt x="5" y="29"/>
                      </a:cubicBezTo>
                      <a:cubicBezTo>
                        <a:pt x="7" y="31"/>
                        <a:pt x="9" y="33"/>
                        <a:pt x="12" y="35"/>
                      </a:cubicBezTo>
                      <a:close/>
                      <a:moveTo>
                        <a:pt x="11" y="8"/>
                      </a:moveTo>
                      <a:cubicBezTo>
                        <a:pt x="13" y="8"/>
                        <a:pt x="14" y="7"/>
                        <a:pt x="15" y="7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21" y="7"/>
                        <a:pt x="23" y="8"/>
                        <a:pt x="25" y="9"/>
                      </a:cubicBezTo>
                      <a:cubicBezTo>
                        <a:pt x="26" y="11"/>
                        <a:pt x="27" y="12"/>
                        <a:pt x="27" y="14"/>
                      </a:cubicBezTo>
                      <a:cubicBezTo>
                        <a:pt x="27" y="15"/>
                        <a:pt x="27" y="16"/>
                        <a:pt x="27" y="17"/>
                      </a:cubicBezTo>
                      <a:cubicBezTo>
                        <a:pt x="26" y="18"/>
                        <a:pt x="26" y="18"/>
                        <a:pt x="25" y="19"/>
                      </a:cubicBezTo>
                      <a:cubicBezTo>
                        <a:pt x="25" y="20"/>
                        <a:pt x="24" y="20"/>
                        <a:pt x="24" y="21"/>
                      </a:cubicBezTo>
                      <a:cubicBezTo>
                        <a:pt x="23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31"/>
                        <a:pt x="24" y="31"/>
                        <a:pt x="24" y="31"/>
                      </a:cubicBezTo>
                      <a:cubicBezTo>
                        <a:pt x="23" y="31"/>
                        <a:pt x="23" y="30"/>
                        <a:pt x="23" y="30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lnTo>
                        <a:pt x="11" y="8"/>
                      </a:lnTo>
                      <a:close/>
                      <a:moveTo>
                        <a:pt x="19" y="19"/>
                      </a:moveTo>
                      <a:cubicBezTo>
                        <a:pt x="22" y="19"/>
                        <a:pt x="23" y="17"/>
                        <a:pt x="23" y="14"/>
                      </a:cubicBezTo>
                      <a:cubicBezTo>
                        <a:pt x="23" y="13"/>
                        <a:pt x="23" y="12"/>
                        <a:pt x="22" y="12"/>
                      </a:cubicBezTo>
                      <a:cubicBezTo>
                        <a:pt x="21" y="11"/>
                        <a:pt x="20" y="11"/>
                        <a:pt x="18" y="11"/>
                      </a:cubicBezTo>
                      <a:cubicBezTo>
                        <a:pt x="17" y="11"/>
                        <a:pt x="17" y="11"/>
                        <a:pt x="16" y="11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lnTo>
                        <a:pt x="19" y="1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98" tIns="34299" rIns="68598" bIns="34299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2111055" y="2515001"/>
                <a:ext cx="2958326" cy="2164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64" marR="0" lvl="0" indent="0" algn="r" defTabSz="685983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Tax-advantaged Health Savings Accounts</a:t>
                </a:r>
              </a:p>
              <a:p>
                <a:pPr marL="4764" marR="0" lvl="0" indent="0" algn="r" defTabSz="685983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Consumer engagement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expertise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1136" y="2690503"/>
                <a:ext cx="2958326" cy="1855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764" marR="0" lvl="0" indent="0" algn="l" defTabSz="685983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Data insights</a:t>
                </a:r>
              </a:p>
              <a:p>
                <a:pPr marL="4764" marR="0" lvl="0" indent="0" algn="l" defTabSz="685983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Use cases</a:t>
                </a:r>
              </a:p>
              <a:p>
                <a:pPr marL="4764" marR="0" lvl="0" indent="0" algn="l" defTabSz="685983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Clinical impact</a:t>
                </a:r>
              </a:p>
              <a:p>
                <a:pPr marL="4764" marR="0" lvl="0" indent="0" algn="l" defTabSz="685983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4860866" y="2360308"/>
                <a:ext cx="4493928" cy="2173345"/>
                <a:chOff x="4957848" y="2102949"/>
                <a:chExt cx="4493928" cy="2173345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5145173" y="2102949"/>
                  <a:ext cx="4041793" cy="2173345"/>
                </a:xfrm>
                <a:prstGeom prst="roundRect">
                  <a:avLst>
                    <a:gd name="adj" fmla="val 2367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Bold"/>
                    <a:ea typeface="+mn-ea"/>
                    <a:cs typeface="Open Sans Bold"/>
                  </a:endParaRPr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5289512" y="2225293"/>
                  <a:ext cx="3753115" cy="1920064"/>
                </a:xfrm>
                <a:prstGeom prst="roundRect">
                  <a:avLst>
                    <a:gd name="adj" fmla="val 23883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Bold"/>
                    <a:ea typeface="+mn-ea"/>
                    <a:cs typeface="Open Sans Bold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957848" y="2775565"/>
                  <a:ext cx="4493928" cy="8503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764" marR="0" lvl="0" indent="0" algn="ctr" defTabSz="685983" rtl="0" eaLnBrk="0" fontAlgn="auto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/>
                      <a:ea typeface="+mn-ea"/>
                      <a:cs typeface="+mn-cs"/>
                    </a:rPr>
                    <a:t>Helping educate on the value of</a:t>
                  </a:r>
                  <a:b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/>
                      <a:ea typeface="+mn-ea"/>
                      <a:cs typeface="+mn-cs"/>
                    </a:rPr>
                  </a:b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/>
                      <a:ea typeface="+mn-ea"/>
                      <a:cs typeface="+mn-cs"/>
                    </a:rPr>
                    <a:t> health care dollars while</a:t>
                  </a:r>
                  <a:b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/>
                      <a:ea typeface="+mn-ea"/>
                      <a:cs typeface="+mn-cs"/>
                    </a:rPr>
                  </a:b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/>
                      <a:ea typeface="+mn-ea"/>
                      <a:cs typeface="+mn-cs"/>
                    </a:rPr>
                    <a:t> anticipating health care costs</a:t>
                  </a:r>
                </a:p>
              </p:txBody>
            </p:sp>
          </p:grpSp>
        </p:grpSp>
      </p:grpSp>
      <p:sp>
        <p:nvSpPr>
          <p:cNvPr id="24" name="Title 1"/>
          <p:cNvSpPr txBox="1">
            <a:spLocks/>
          </p:cNvSpPr>
          <p:nvPr/>
        </p:nvSpPr>
        <p:spPr>
          <a:xfrm>
            <a:off x="264272" y="589655"/>
            <a:ext cx="8711929" cy="395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764" marR="0" lvl="0" indent="0" algn="l" defTabSz="685983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D3F98"/>
                </a:solidFill>
                <a:effectLst/>
                <a:uLnTx/>
                <a:uFillTx/>
                <a:latin typeface="Open Sans" panose="020B0606030504020204" pitchFamily="34" charset="0"/>
              </a:rPr>
              <a:t>Put the Power of Integration in Your Corner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7" y="1818536"/>
            <a:ext cx="1581956" cy="3091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2B04F37-A01D-4CD5-A416-33EEA6377CB4}"/>
              </a:ext>
            </a:extLst>
          </p:cNvPr>
          <p:cNvGrpSpPr/>
          <p:nvPr/>
        </p:nvGrpSpPr>
        <p:grpSpPr>
          <a:xfrm>
            <a:off x="5042649" y="3321500"/>
            <a:ext cx="3281651" cy="2858074"/>
            <a:chOff x="2995363" y="1204121"/>
            <a:chExt cx="4780958" cy="4498597"/>
          </a:xfrm>
        </p:grpSpPr>
        <p:pic>
          <p:nvPicPr>
            <p:cNvPr id="25" name="Picture 24" descr="A computer sitting on a table&#10;&#10;Description automatically generated">
              <a:extLst>
                <a:ext uri="{FF2B5EF4-FFF2-40B4-BE49-F238E27FC236}">
                  <a16:creationId xmlns:a16="http://schemas.microsoft.com/office/drawing/2014/main" id="{B9734574-D026-4C0C-AAC9-076205884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9807" y="2410878"/>
              <a:ext cx="3327852" cy="3291840"/>
            </a:xfrm>
            <a:prstGeom prst="rect">
              <a:avLst/>
            </a:prstGeom>
          </p:spPr>
        </p:pic>
        <p:pic>
          <p:nvPicPr>
            <p:cNvPr id="26" name="Picture 2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9833912-9B9D-427C-B25B-61F06CC0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5363" y="1204121"/>
              <a:ext cx="1679353" cy="436168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C26B12-9E00-4A06-8C06-07B36CBB0738}"/>
                </a:ext>
              </a:extLst>
            </p:cNvPr>
            <p:cNvSpPr txBox="1"/>
            <p:nvPr/>
          </p:nvSpPr>
          <p:spPr>
            <a:xfrm>
              <a:off x="4782661" y="1376613"/>
              <a:ext cx="2993660" cy="8615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Enhanced navigation and unified look and feel will allow a member to feel like financial accounts are part of their health  and well being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5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-97674"/>
            <a:ext cx="9144000" cy="487689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MEDICAL PLAN OVERVIEW –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A1 EPO Copays ($$$)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" y="933450"/>
            <a:ext cx="9144000" cy="5924550"/>
          </a:xfrm>
          <a:solidFill>
            <a:schemeClr val="bg1"/>
          </a:solidFill>
        </p:spPr>
        <p:txBody>
          <a:bodyPr/>
          <a:lstStyle/>
          <a:p>
            <a:pPr lvl="0"/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526E67-052F-4788-AD94-8331B7249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94530"/>
              </p:ext>
            </p:extLst>
          </p:nvPr>
        </p:nvGraphicFramePr>
        <p:xfrm>
          <a:off x="174249" y="1005171"/>
          <a:ext cx="5903821" cy="5624331"/>
        </p:xfrm>
        <a:graphic>
          <a:graphicData uri="http://schemas.openxmlformats.org/drawingml/2006/table">
            <a:tbl>
              <a:tblPr/>
              <a:tblGrid>
                <a:gridCol w="3947844">
                  <a:extLst>
                    <a:ext uri="{9D8B030D-6E8A-4147-A177-3AD203B41FA5}">
                      <a16:colId xmlns:a16="http://schemas.microsoft.com/office/drawing/2014/main" val="3892501991"/>
                    </a:ext>
                  </a:extLst>
                </a:gridCol>
                <a:gridCol w="1955977">
                  <a:extLst>
                    <a:ext uri="{9D8B030D-6E8A-4147-A177-3AD203B41FA5}">
                      <a16:colId xmlns:a16="http://schemas.microsoft.com/office/drawing/2014/main" val="2464944856"/>
                    </a:ext>
                  </a:extLst>
                </a:gridCol>
              </a:tblGrid>
              <a:tr h="26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Network</a:t>
                      </a:r>
                    </a:p>
                  </a:txBody>
                  <a:tcPr marL="5997" marR="5997" marT="59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I-35 Preferred Aetna Select &amp; Elect Choice</a:t>
                      </a:r>
                    </a:p>
                  </a:txBody>
                  <a:tcPr marL="5997" marR="5997" marT="5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574693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Deductible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39729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 In-network (indiv/family)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$0 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47811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 Out-of-network (indiv/family)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N/A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421085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Coinsurance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100%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95171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Medical Out-of-Pocket*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307038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  In-network (indiv/family)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$3,500/$7,000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904205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  Out-of-network (indiv/family)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N/A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36744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Inpatient Hospital Copay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$500 </a:t>
                      </a:r>
                      <a:r>
                        <a:rPr lang="en-US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per </a:t>
                      </a:r>
                      <a:r>
                        <a:rPr lang="en-US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admit</a:t>
                      </a:r>
                      <a:endParaRPr lang="en-US" sz="1500" b="0" i="0" u="none" strike="noStrike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484514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Office Visit </a:t>
                      </a:r>
                      <a:r>
                        <a:rPr lang="en-US" sz="1500" b="0" i="0" u="none" strike="noStrike" dirty="0" smtClean="0">
                          <a:effectLst/>
                          <a:latin typeface="Segoe UI" panose="020B0502040204020203" pitchFamily="34" charset="0"/>
                        </a:rPr>
                        <a:t>Copay (PCM/Specialist/</a:t>
                      </a:r>
                      <a:r>
                        <a:rPr lang="en-US" sz="1500" b="0" i="0" u="none" strike="noStrike" dirty="0" err="1" smtClean="0">
                          <a:effectLst/>
                          <a:latin typeface="Segoe UI" panose="020B0502040204020203" pitchFamily="34" charset="0"/>
                        </a:rPr>
                        <a:t>Meritas</a:t>
                      </a:r>
                      <a:r>
                        <a:rPr lang="en-US" sz="1500" b="0" i="0" u="none" strike="noStrike" dirty="0" smtClean="0">
                          <a:effectLst/>
                          <a:latin typeface="Segoe UI" panose="020B0502040204020203" pitchFamily="34" charset="0"/>
                        </a:rPr>
                        <a:t>)</a:t>
                      </a:r>
                      <a:endParaRPr lang="en-US" sz="15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$40/$</a:t>
                      </a:r>
                      <a:r>
                        <a:rPr lang="en-US" sz="1500" b="0" i="0" u="none" strike="noStrike" dirty="0" smtClean="0">
                          <a:effectLst/>
                          <a:latin typeface="Segoe UI" panose="020B0502040204020203" pitchFamily="34" charset="0"/>
                        </a:rPr>
                        <a:t>80/$0</a:t>
                      </a:r>
                      <a:endParaRPr lang="en-US" sz="15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07046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Urgent Care Copay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$80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304793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ER Copay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$150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185287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Routine Eye Exam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$10 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496167"/>
                  </a:ext>
                </a:extLst>
              </a:tr>
              <a:tr h="13874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Virtual Visits**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</a:rPr>
                        <a:t>$40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388989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31165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Prescription Drugs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50659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 Deductible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None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491428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 Retail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$10/$50/$70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89643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 Mail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$30/$150/$210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687260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41068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Value Based Drugs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58006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Retail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$0/$0/$50</a:t>
                      </a: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699223"/>
                  </a:ext>
                </a:extLst>
              </a:tr>
              <a:tr h="134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Mail</a:t>
                      </a:r>
                    </a:p>
                  </a:txBody>
                  <a:tcPr marL="5997" marR="5997" marT="59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effectLst/>
                          <a:latin typeface="Segoe UI" panose="020B0502040204020203" pitchFamily="34" charset="0"/>
                        </a:rPr>
                        <a:t>$0/$0/$</a:t>
                      </a:r>
                      <a:r>
                        <a:rPr lang="en-US" sz="1500" b="0" i="0" u="none" strike="noStrike" dirty="0" smtClean="0">
                          <a:effectLst/>
                          <a:latin typeface="Segoe UI" panose="020B0502040204020203" pitchFamily="34" charset="0"/>
                        </a:rPr>
                        <a:t>150</a:t>
                      </a:r>
                      <a:endParaRPr lang="en-US" sz="15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5997" marR="5997" marT="59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05227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598F6A6-9C4A-4F07-93EB-AC320B3C5C4E}"/>
              </a:ext>
            </a:extLst>
          </p:cNvPr>
          <p:cNvSpPr txBox="1"/>
          <p:nvPr/>
        </p:nvSpPr>
        <p:spPr>
          <a:xfrm>
            <a:off x="6252320" y="2605057"/>
            <a:ext cx="2789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*Includes deductible and member medical &amp; prescription drug costs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**Dermatology Teladoc visit subject to an $80 copay,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**Behavioral Health Teladoc visit subject to a $40 copay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0259" y="-141762"/>
            <a:ext cx="7086600" cy="37707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MEDICAL PLAN OVERVIEW –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A2 High Deductible ($)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" y="933450"/>
            <a:ext cx="9144000" cy="5924550"/>
          </a:xfrm>
          <a:solidFill>
            <a:schemeClr val="bg1"/>
          </a:solidFill>
        </p:spPr>
        <p:txBody>
          <a:bodyPr/>
          <a:lstStyle/>
          <a:p>
            <a:pPr lvl="0"/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C0114C-21B2-4751-9974-C998A8C9D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81834"/>
              </p:ext>
            </p:extLst>
          </p:nvPr>
        </p:nvGraphicFramePr>
        <p:xfrm>
          <a:off x="153797" y="1015813"/>
          <a:ext cx="6047257" cy="5606274"/>
        </p:xfrm>
        <a:graphic>
          <a:graphicData uri="http://schemas.openxmlformats.org/drawingml/2006/table">
            <a:tbl>
              <a:tblPr/>
              <a:tblGrid>
                <a:gridCol w="4043758">
                  <a:extLst>
                    <a:ext uri="{9D8B030D-6E8A-4147-A177-3AD203B41FA5}">
                      <a16:colId xmlns:a16="http://schemas.microsoft.com/office/drawing/2014/main" val="1830156621"/>
                    </a:ext>
                  </a:extLst>
                </a:gridCol>
                <a:gridCol w="2003499">
                  <a:extLst>
                    <a:ext uri="{9D8B030D-6E8A-4147-A177-3AD203B41FA5}">
                      <a16:colId xmlns:a16="http://schemas.microsoft.com/office/drawing/2014/main" val="4025828420"/>
                    </a:ext>
                  </a:extLst>
                </a:gridCol>
              </a:tblGrid>
              <a:tr h="454176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Network</a:t>
                      </a:r>
                    </a:p>
                  </a:txBody>
                  <a:tcPr marL="3600" marR="3600" marT="36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I-35 Preferred-PPO </a:t>
                      </a:r>
                    </a:p>
                  </a:txBody>
                  <a:tcPr marL="3600" marR="3600" marT="3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41417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Deductible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6868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  In-network (indiv/family)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$1,400/$2,800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758969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  Out-of-network (indiv/family)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$2,800/$5,600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883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Coinsurance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80%/50%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966254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Medical Out-of-Pocket*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338254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   In-network (indiv/family)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$3,750/$7,500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834358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   Out-of-network (indiv/family)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$25,000/$50,000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566276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Office Visit Copay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Ded &amp; Coins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454610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Urgent Care Copay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Ded &amp; Coins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646196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ER Copay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Ded &amp; Coins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77439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Routine Eye Exam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Ded &amp; Coins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61265"/>
                  </a:ext>
                </a:extLst>
              </a:tr>
              <a:tr h="532981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Virtual Visits**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$45 in 2020; </a:t>
                      </a:r>
                    </a:p>
                    <a:p>
                      <a:pPr algn="ctr" fontAlgn="b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$47 in 2021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356314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902925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Prescription Drugs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403015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  Deductible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Plan Deductible: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011232"/>
                  </a:ext>
                </a:extLst>
              </a:tr>
              <a:tr h="268228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  Retail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$10/$50/$70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870935"/>
                  </a:ext>
                </a:extLst>
              </a:tr>
              <a:tr h="303443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  Mail</a:t>
                      </a:r>
                    </a:p>
                  </a:txBody>
                  <a:tcPr marL="3600" marR="3600" marT="36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$30/$150/$210</a:t>
                      </a:r>
                    </a:p>
                  </a:txBody>
                  <a:tcPr marL="3600" marR="3600" marT="3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1266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DC7B98-4673-4627-A742-E69B47984754}"/>
              </a:ext>
            </a:extLst>
          </p:cNvPr>
          <p:cNvSpPr txBox="1"/>
          <p:nvPr/>
        </p:nvSpPr>
        <p:spPr>
          <a:xfrm>
            <a:off x="6354851" y="2129873"/>
            <a:ext cx="2789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*Includes deductible and member medical &amp; prescription drug costs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**Dermatology Teladoc visit subject to a $75 copay,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**Behavioral Health Teladoc visit subject to a $190 copay at initial visit, then $95 for consultation with psychiatrist or $85 for consult with a therapist</a:t>
            </a: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32329" y="-105613"/>
            <a:ext cx="7086600" cy="57233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MEDICAL PLAN OVERVIEW –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A3 Primary Care 100 ($$)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" y="933450"/>
            <a:ext cx="9144000" cy="5924550"/>
          </a:xfrm>
          <a:solidFill>
            <a:schemeClr val="bg1"/>
          </a:solidFill>
        </p:spPr>
        <p:txBody>
          <a:bodyPr/>
          <a:lstStyle/>
          <a:p>
            <a:pPr lvl="0"/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039114-021D-4097-A5A1-42EBCB447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420362"/>
              </p:ext>
            </p:extLst>
          </p:nvPr>
        </p:nvGraphicFramePr>
        <p:xfrm>
          <a:off x="137078" y="945459"/>
          <a:ext cx="5782235" cy="5181021"/>
        </p:xfrm>
        <a:graphic>
          <a:graphicData uri="http://schemas.openxmlformats.org/drawingml/2006/table">
            <a:tbl>
              <a:tblPr/>
              <a:tblGrid>
                <a:gridCol w="3866536">
                  <a:extLst>
                    <a:ext uri="{9D8B030D-6E8A-4147-A177-3AD203B41FA5}">
                      <a16:colId xmlns:a16="http://schemas.microsoft.com/office/drawing/2014/main" val="2298073536"/>
                    </a:ext>
                  </a:extLst>
                </a:gridCol>
                <a:gridCol w="1915699">
                  <a:extLst>
                    <a:ext uri="{9D8B030D-6E8A-4147-A177-3AD203B41FA5}">
                      <a16:colId xmlns:a16="http://schemas.microsoft.com/office/drawing/2014/main" val="1384015179"/>
                    </a:ext>
                  </a:extLst>
                </a:gridCol>
              </a:tblGrid>
              <a:tr h="327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Network</a:t>
                      </a:r>
                    </a:p>
                  </a:txBody>
                  <a:tcPr marL="5997" marR="5997" marT="599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I-35 Preferred Aetna Select &amp; Elect Choice</a:t>
                      </a:r>
                    </a:p>
                  </a:txBody>
                  <a:tcPr marL="5997" marR="5997" marT="59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98889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Deductible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78681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 In-network (indiv/family)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$0/$0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165773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 Out-of-network (indiv/family)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N/A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383923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Coinsurance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</a:rPr>
                        <a:t>80%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78531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Medical Out-of-Pocket*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456115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  In-network (indiv/family)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$1,350/$2,700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459113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  Out-of-network (indiv/family)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N/A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638866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Office Visit </a:t>
                      </a:r>
                      <a:r>
                        <a:rPr lang="en-US" sz="1400" b="0" i="0" u="none" strike="noStrike" dirty="0" smtClean="0">
                          <a:effectLst/>
                          <a:latin typeface="Segoe UI" panose="020B0502040204020203" pitchFamily="34" charset="0"/>
                        </a:rPr>
                        <a:t>Copay (</a:t>
                      </a:r>
                      <a:r>
                        <a:rPr lang="en-US" sz="1400" b="0" i="0" u="none" strike="noStrike" dirty="0" err="1" smtClean="0">
                          <a:effectLst/>
                          <a:latin typeface="Segoe UI" panose="020B0502040204020203" pitchFamily="34" charset="0"/>
                        </a:rPr>
                        <a:t>Meritas</a:t>
                      </a:r>
                      <a:r>
                        <a:rPr lang="en-US" sz="1400" b="0" i="0" u="none" strike="noStrike" dirty="0" smtClean="0">
                          <a:effectLst/>
                          <a:latin typeface="Segoe UI" panose="020B0502040204020203" pitchFamily="34" charset="0"/>
                        </a:rPr>
                        <a:t>/CVS Minute Clinics)</a:t>
                      </a:r>
                      <a:endParaRPr lang="en-US" sz="1400" b="0" i="0" u="none" strike="noStrike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100% Primary Care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193127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Specialist Cost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Covered at 80%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14863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Urgent Care Copay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Covered at 80%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15094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Emergency Room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Covered at 80%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46967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Routine Eye Exam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Covered at 100%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742027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Virtual Visits**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$0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7386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3272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Prescription Drugs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539474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 Deductible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None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70018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 Retail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$15/$50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/$70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860596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 Mail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$15</a:t>
                      </a:r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</a:rPr>
                        <a:t>/</a:t>
                      </a:r>
                      <a:r>
                        <a:rPr lang="en-US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Segoe UI" panose="020B0502040204020203" pitchFamily="34" charset="0"/>
                        </a:rPr>
                        <a:t>$150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 panose="020B0502040204020203" pitchFamily="34" charset="0"/>
                        </a:rPr>
                        <a:t>/$175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3705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 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257762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Value Based Drugs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12431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Retail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$0/$0/$50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59727"/>
                  </a:ext>
                </a:extLst>
              </a:tr>
              <a:tr h="163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Mail</a:t>
                      </a:r>
                    </a:p>
                  </a:txBody>
                  <a:tcPr marL="2472" marR="2472" marT="24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Segoe UI" panose="020B0502040204020203" pitchFamily="34" charset="0"/>
                        </a:rPr>
                        <a:t>$0/$0/$150</a:t>
                      </a:r>
                    </a:p>
                  </a:txBody>
                  <a:tcPr marL="2472" marR="2472" marT="24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14328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8CBC800-7297-4F8B-93CB-A9541153FD48}"/>
              </a:ext>
            </a:extLst>
          </p:cNvPr>
          <p:cNvSpPr/>
          <p:nvPr/>
        </p:nvSpPr>
        <p:spPr>
          <a:xfrm>
            <a:off x="6217773" y="2288487"/>
            <a:ext cx="2705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Segoe UI" panose="020B0502040204020203" pitchFamily="34" charset="0"/>
              </a:rPr>
              <a:t>All </a:t>
            </a:r>
            <a:r>
              <a:rPr lang="en-US" sz="1400" dirty="0" err="1">
                <a:latin typeface="Segoe UI" panose="020B0502040204020203" pitchFamily="34" charset="0"/>
              </a:rPr>
              <a:t>Meritas</a:t>
            </a:r>
            <a:r>
              <a:rPr lang="en-US" sz="1400" dirty="0">
                <a:latin typeface="Segoe UI" panose="020B0502040204020203" pitchFamily="34" charset="0"/>
              </a:rPr>
              <a:t> clinics and CVS Minute Clinics are included with the 100% Primary Care. Aetna will be adding “health hubs” in 2020 throughout the year.  Their first will be at the CVS on </a:t>
            </a:r>
            <a:r>
              <a:rPr lang="en-US" sz="1400" dirty="0" err="1" smtClean="0">
                <a:latin typeface="Segoe UI" panose="020B0502040204020203" pitchFamily="34" charset="0"/>
              </a:rPr>
              <a:t>Armour</a:t>
            </a:r>
            <a:r>
              <a:rPr lang="en-US" sz="1400" dirty="0" smtClean="0">
                <a:latin typeface="Segoe UI" panose="020B0502040204020203" pitchFamily="34" charset="0"/>
              </a:rPr>
              <a:t> </a:t>
            </a:r>
            <a:r>
              <a:rPr lang="en-US" sz="1400" dirty="0">
                <a:latin typeface="Segoe UI" panose="020B0502040204020203" pitchFamily="34" charset="0"/>
              </a:rPr>
              <a:t>Road &amp; Swift that has expanded clinic capabilities.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8353E-A8C5-4BAD-ABDB-82631257F066}"/>
              </a:ext>
            </a:extLst>
          </p:cNvPr>
          <p:cNvSpPr txBox="1"/>
          <p:nvPr/>
        </p:nvSpPr>
        <p:spPr>
          <a:xfrm>
            <a:off x="6217774" y="1400175"/>
            <a:ext cx="2789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*Includes deductible and member medical &amp; prescription drug costs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561B3A-E8E3-42DD-98E6-FBF2E315749B}"/>
              </a:ext>
            </a:extLst>
          </p:cNvPr>
          <p:cNvSpPr/>
          <p:nvPr/>
        </p:nvSpPr>
        <p:spPr>
          <a:xfrm>
            <a:off x="6217773" y="4339685"/>
            <a:ext cx="26214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**Dermatology Teladoc visit subject to 20% coinsurance,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**Behavioral Health Teladoc visit subject to 20% coinsurance</a:t>
            </a:r>
          </a:p>
          <a:p>
            <a:pPr>
              <a:spcAft>
                <a:spcPts val="600"/>
              </a:spcAft>
            </a:pPr>
            <a:endParaRPr lang="en-US" sz="14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32329" y="-105613"/>
            <a:ext cx="7086600" cy="57233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DEDUCTIBLE &amp; OUT OF POCKET MAXIMUMS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" y="933450"/>
            <a:ext cx="9144000" cy="5924550"/>
          </a:xfrm>
          <a:solidFill>
            <a:schemeClr val="bg1"/>
          </a:solidFill>
        </p:spPr>
        <p:txBody>
          <a:bodyPr/>
          <a:lstStyle/>
          <a:p>
            <a:pPr lvl="0"/>
            <a:endParaRPr lang="en-US" sz="1000" dirty="0"/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dirty="0" smtClean="0"/>
              <a:t>Deductibles and Out-of-Pocket Maximums accrued with BlueKC from January 1, 2020 through June 30, 2020 will transfer to your new Aetna plan.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 smtClean="0"/>
              <a:t>Deductibles and Out-of-Pocket Maximums will not start over until January 1, 2021.</a:t>
            </a: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228600"/>
            <a:ext cx="7086600" cy="905328"/>
          </a:xfrm>
          <a:prstGeom prst="rect">
            <a:avLst/>
          </a:prstGeom>
          <a:noFill/>
        </p:spPr>
        <p:txBody>
          <a:bodyPr/>
          <a:lstStyle/>
          <a:p>
            <a:pPr marL="336550" marR="0" lvl="0" indent="-3365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600" b="1" i="1" kern="0" noProof="0" dirty="0">
                <a:solidFill>
                  <a:schemeClr val="bg1"/>
                </a:solidFill>
                <a:latin typeface="+mn-lt"/>
                <a:cs typeface="ＭＳ Ｐゴシック" pitchFamily="-65" charset="-128"/>
              </a:rPr>
              <a:t>Questions/Follow 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933450"/>
            <a:ext cx="9067800" cy="5924550"/>
          </a:xfrm>
          <a:solidFill>
            <a:schemeClr val="bg1"/>
          </a:solidFill>
        </p:spPr>
        <p:txBody>
          <a:bodyPr/>
          <a:lstStyle/>
          <a:p>
            <a:endParaRPr lang="en-US" sz="2800" dirty="0"/>
          </a:p>
          <a:p>
            <a:pPr marL="0" indent="0" algn="ctr">
              <a:buNone/>
            </a:pPr>
            <a:r>
              <a:rPr lang="en-US" dirty="0" smtClean="0"/>
              <a:t>Questions</a:t>
            </a:r>
            <a:r>
              <a:rPr lang="en-US" dirty="0"/>
              <a:t>:  Misty Miller, Benefits Specialist</a:t>
            </a:r>
          </a:p>
          <a:p>
            <a:pPr marL="0" indent="0" algn="ctr">
              <a:buNone/>
            </a:pPr>
            <a:r>
              <a:rPr lang="en-US" dirty="0"/>
              <a:t>	(816) </a:t>
            </a:r>
            <a:r>
              <a:rPr lang="en-US" dirty="0" smtClean="0"/>
              <a:t>321-6078 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misty.miller@nkcschools.org</a:t>
            </a: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More Information: 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www.nkcschoolsbenefits.com</a:t>
            </a:r>
            <a:r>
              <a:rPr lang="en-US" dirty="0" smtClean="0"/>
              <a:t>  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96D407E-E297-4D5D-9CB8-26B6ED92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CF03B-AD6E-4584-9D6A-0EDE18D9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1" y="466165"/>
            <a:ext cx="9185835" cy="51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125796"/>
            <a:ext cx="7086600" cy="90532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600" b="1" u="sng" dirty="0">
                <a:solidFill>
                  <a:schemeClr val="bg1"/>
                </a:solidFill>
              </a:rPr>
              <a:t>2020-21 Benefit Plan Options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933450"/>
            <a:ext cx="9144000" cy="5455736"/>
          </a:xfrm>
          <a:solidFill>
            <a:schemeClr val="bg1"/>
          </a:solidFill>
        </p:spPr>
        <p:txBody>
          <a:bodyPr/>
          <a:lstStyle/>
          <a:p>
            <a:pPr lvl="0"/>
            <a:endParaRPr lang="en-US" sz="1000" dirty="0"/>
          </a:p>
          <a:p>
            <a:pPr lvl="0"/>
            <a:r>
              <a:rPr lang="en-US" sz="2200" dirty="0"/>
              <a:t>Medical Insurance – </a:t>
            </a:r>
            <a:r>
              <a:rPr lang="en-US" sz="2200" dirty="0">
                <a:solidFill>
                  <a:srgbClr val="00B0F0"/>
                </a:solidFill>
              </a:rPr>
              <a:t>Carrier Change</a:t>
            </a:r>
          </a:p>
          <a:p>
            <a:pPr lvl="0"/>
            <a:r>
              <a:rPr lang="en-US" sz="2200" dirty="0"/>
              <a:t>Dental Insurance – </a:t>
            </a:r>
            <a:r>
              <a:rPr lang="en-US" sz="2200" dirty="0">
                <a:solidFill>
                  <a:srgbClr val="00B0F0"/>
                </a:solidFill>
              </a:rPr>
              <a:t>Benefit Enhancement – Adding MAXAdvantage</a:t>
            </a:r>
          </a:p>
          <a:p>
            <a:pPr lvl="0"/>
            <a:r>
              <a:rPr lang="en-US" sz="2200" dirty="0"/>
              <a:t>Vision Insurance – </a:t>
            </a:r>
            <a:r>
              <a:rPr lang="en-US" sz="2200" dirty="0">
                <a:solidFill>
                  <a:srgbClr val="00B0F0"/>
                </a:solidFill>
              </a:rPr>
              <a:t>Renewing with EyeMed</a:t>
            </a:r>
          </a:p>
          <a:p>
            <a:pPr lvl="0"/>
            <a:r>
              <a:rPr lang="en-US" sz="2200" dirty="0"/>
              <a:t>Health Savings Account (HSA) – </a:t>
            </a:r>
            <a:r>
              <a:rPr lang="en-US" sz="2200" dirty="0">
                <a:solidFill>
                  <a:srgbClr val="00B0F0"/>
                </a:solidFill>
              </a:rPr>
              <a:t>Vendor Change</a:t>
            </a:r>
          </a:p>
          <a:p>
            <a:pPr lvl="0"/>
            <a:r>
              <a:rPr lang="en-US" sz="2200" dirty="0"/>
              <a:t>Flexible Spending Account (FSA): Medical and Dependent Care</a:t>
            </a:r>
          </a:p>
          <a:p>
            <a:pPr lvl="0"/>
            <a:r>
              <a:rPr lang="en-US" sz="2200" dirty="0"/>
              <a:t>Basic Life and AD&amp;D: District Paid</a:t>
            </a:r>
          </a:p>
          <a:p>
            <a:pPr lvl="0"/>
            <a:r>
              <a:rPr lang="en-US" sz="2200" dirty="0"/>
              <a:t>Voluntary Life and AD&amp;D:  Employee, Spouse, Children</a:t>
            </a:r>
          </a:p>
          <a:p>
            <a:pPr lvl="0"/>
            <a:r>
              <a:rPr lang="en-US" sz="2200" dirty="0"/>
              <a:t>Disability:  Short Term and Long Term</a:t>
            </a:r>
          </a:p>
          <a:p>
            <a:pPr lvl="0"/>
            <a:r>
              <a:rPr lang="en-US" sz="2200" dirty="0"/>
              <a:t>Voluntary Critical Illness:  With or Without Cancer</a:t>
            </a:r>
          </a:p>
          <a:p>
            <a:pPr lvl="0"/>
            <a:r>
              <a:rPr lang="en-US" sz="2200" dirty="0"/>
              <a:t>Voluntary Accident Insurance</a:t>
            </a:r>
          </a:p>
          <a:p>
            <a:pPr lvl="0"/>
            <a:r>
              <a:rPr lang="en-US" sz="2200" dirty="0"/>
              <a:t>Permanent Life with Long Term </a:t>
            </a:r>
            <a:r>
              <a:rPr lang="en-US" sz="2200" dirty="0" smtClean="0"/>
              <a:t>Care</a:t>
            </a:r>
            <a:endParaRPr lang="en-US" sz="2200" dirty="0"/>
          </a:p>
          <a:p>
            <a:pPr lvl="0"/>
            <a:r>
              <a:rPr lang="en-US" sz="2200" dirty="0"/>
              <a:t>Identity Theft</a:t>
            </a:r>
          </a:p>
          <a:p>
            <a:pPr lvl="0"/>
            <a:r>
              <a:rPr lang="en-US" sz="2200" dirty="0"/>
              <a:t>Voluntary Hospital Indemnity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538651"/>
            <a:ext cx="850535" cy="8505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5C4122-FE08-4D3C-AC0E-37C13A9880F5}"/>
              </a:ext>
            </a:extLst>
          </p:cNvPr>
          <p:cNvGrpSpPr/>
          <p:nvPr/>
        </p:nvGrpSpPr>
        <p:grpSpPr>
          <a:xfrm>
            <a:off x="4165218" y="5878198"/>
            <a:ext cx="2447364" cy="510988"/>
            <a:chOff x="4383741" y="6333566"/>
            <a:chExt cx="2447364" cy="510988"/>
          </a:xfrm>
        </p:grpSpPr>
        <p:sp>
          <p:nvSpPr>
            <p:cNvPr id="2" name="Arrow: Left 1">
              <a:extLst>
                <a:ext uri="{FF2B5EF4-FFF2-40B4-BE49-F238E27FC236}">
                  <a16:creationId xmlns:a16="http://schemas.microsoft.com/office/drawing/2014/main" id="{E2B69E20-7008-430D-9F07-8C992439F71E}"/>
                </a:ext>
              </a:extLst>
            </p:cNvPr>
            <p:cNvSpPr/>
            <p:nvPr/>
          </p:nvSpPr>
          <p:spPr>
            <a:xfrm>
              <a:off x="4383741" y="6333566"/>
              <a:ext cx="2312894" cy="510988"/>
            </a:xfrm>
            <a:prstGeom prst="leftArrow">
              <a:avLst/>
            </a:prstGeom>
            <a:solidFill>
              <a:srgbClr val="66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58F649-59D0-44BD-B262-CC965CDC30F2}"/>
                </a:ext>
              </a:extLst>
            </p:cNvPr>
            <p:cNvSpPr txBox="1"/>
            <p:nvPr/>
          </p:nvSpPr>
          <p:spPr>
            <a:xfrm>
              <a:off x="4693024" y="6389186"/>
              <a:ext cx="213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  <a:latin typeface="+mj-lt"/>
                </a:rPr>
                <a:t>New Plan 7/1/20!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1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599" y="-12951"/>
            <a:ext cx="7924800" cy="90532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DENTAL PLAN ENHANCEMENT – Delta Dental of MO MAXAdvantage Benefit Option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1" y="933450"/>
            <a:ext cx="9144000" cy="5924550"/>
          </a:xfrm>
          <a:solidFill>
            <a:schemeClr val="bg1"/>
          </a:solidFill>
        </p:spPr>
        <p:txBody>
          <a:bodyPr/>
          <a:lstStyle/>
          <a:p>
            <a:pPr lvl="0"/>
            <a:endParaRPr lang="en-US" sz="1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6324A1-DC42-4ED2-BA33-B30881560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870" y="2141078"/>
            <a:ext cx="6025393" cy="4586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3EC4A8-A8BC-4DEE-8EAD-F4C7A7426CC8}"/>
              </a:ext>
            </a:extLst>
          </p:cNvPr>
          <p:cNvSpPr txBox="1"/>
          <p:nvPr/>
        </p:nvSpPr>
        <p:spPr>
          <a:xfrm>
            <a:off x="197223" y="946401"/>
            <a:ext cx="874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No change to dental networks, premiums or plan designs with Delta Dental of Missouri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 dental plan will continue to pay up to $1,000 per covered person, per calendar year for non-orthodontic health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 Beginning 7/1/20, preventive services do not apply to this $1,000 maximum benefit amount.</a:t>
            </a:r>
          </a:p>
        </p:txBody>
      </p:sp>
    </p:spTree>
    <p:extLst>
      <p:ext uri="{BB962C8B-B14F-4D97-AF65-F5344CB8AC3E}">
        <p14:creationId xmlns:p14="http://schemas.microsoft.com/office/powerpoint/2010/main" val="20535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125796"/>
            <a:ext cx="7086600" cy="905328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VOLUNTARY VISION PLAN - EyeMed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933696-5694-4E05-A4D4-C67BB8F14D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7906" y="1059246"/>
            <a:ext cx="840889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No change to plan designs or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Rates are increasing, but are still the most competitive available in the market with the district’s generous plan design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Coverage for anti-reflective coating and progressive lenses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BFB873-83AE-4105-936C-D816C6C8E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17394"/>
              </p:ext>
            </p:extLst>
          </p:nvPr>
        </p:nvGraphicFramePr>
        <p:xfrm>
          <a:off x="357447" y="3037164"/>
          <a:ext cx="6899564" cy="2864872"/>
        </p:xfrm>
        <a:graphic>
          <a:graphicData uri="http://schemas.openxmlformats.org/drawingml/2006/table">
            <a:tbl>
              <a:tblPr/>
              <a:tblGrid>
                <a:gridCol w="3873563">
                  <a:extLst>
                    <a:ext uri="{9D8B030D-6E8A-4147-A177-3AD203B41FA5}">
                      <a16:colId xmlns:a16="http://schemas.microsoft.com/office/drawing/2014/main" val="3633261098"/>
                    </a:ext>
                  </a:extLst>
                </a:gridCol>
                <a:gridCol w="1288852">
                  <a:extLst>
                    <a:ext uri="{9D8B030D-6E8A-4147-A177-3AD203B41FA5}">
                      <a16:colId xmlns:a16="http://schemas.microsoft.com/office/drawing/2014/main" val="1661160335"/>
                    </a:ext>
                  </a:extLst>
                </a:gridCol>
                <a:gridCol w="1737149">
                  <a:extLst>
                    <a:ext uri="{9D8B030D-6E8A-4147-A177-3AD203B41FA5}">
                      <a16:colId xmlns:a16="http://schemas.microsoft.com/office/drawing/2014/main" val="3181405326"/>
                    </a:ext>
                  </a:extLst>
                </a:gridCol>
              </a:tblGrid>
              <a:tr h="9412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Monthly Premium</a:t>
                      </a:r>
                    </a:p>
                  </a:txBody>
                  <a:tcPr marL="1770" marR="1770" marT="1770" marB="0" anchor="ctr">
                    <a:lnL w="1270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4227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EyeMed - Current </a:t>
                      </a:r>
                    </a:p>
                  </a:txBody>
                  <a:tcPr marL="1770" marR="1770" marT="17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26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EyeMed - Renewal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2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33507"/>
                  </a:ext>
                </a:extLst>
              </a:tr>
              <a:tr h="480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Employee</a:t>
                      </a:r>
                    </a:p>
                  </a:txBody>
                  <a:tcPr marL="1770" marR="1770" marT="1770" marB="0" anchor="ctr">
                    <a:lnL w="1270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$8.54 </a:t>
                      </a:r>
                    </a:p>
                  </a:txBody>
                  <a:tcPr marL="1770" marR="1770" marT="1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$9.66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299625"/>
                  </a:ext>
                </a:extLst>
              </a:tr>
              <a:tr h="480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Employee + Spouse</a:t>
                      </a:r>
                    </a:p>
                  </a:txBody>
                  <a:tcPr marL="1770" marR="1770" marT="1770" marB="0" anchor="ctr">
                    <a:lnL w="1270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$17.00 </a:t>
                      </a:r>
                    </a:p>
                  </a:txBody>
                  <a:tcPr marL="1770" marR="1770" marT="1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$19.22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486004"/>
                  </a:ext>
                </a:extLst>
              </a:tr>
              <a:tr h="480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Employee + Child(ren)</a:t>
                      </a:r>
                    </a:p>
                  </a:txBody>
                  <a:tcPr marL="1770" marR="1770" marT="1770" marB="0" anchor="ctr">
                    <a:lnL w="1270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$18.18 </a:t>
                      </a:r>
                    </a:p>
                  </a:txBody>
                  <a:tcPr marL="1770" marR="1770" marT="1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$20.54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672413"/>
                  </a:ext>
                </a:extLst>
              </a:tr>
              <a:tr h="480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Family</a:t>
                      </a:r>
                    </a:p>
                  </a:txBody>
                  <a:tcPr marL="1770" marR="1770" marT="1770" marB="0" anchor="ctr">
                    <a:lnL w="1270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$29.04 </a:t>
                      </a:r>
                    </a:p>
                  </a:txBody>
                  <a:tcPr marL="1770" marR="1770" marT="1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505050"/>
                          </a:solidFill>
                          <a:effectLst/>
                          <a:latin typeface="Segoe UI" panose="020B0502040204020203" pitchFamily="34" charset="0"/>
                        </a:rPr>
                        <a:t>$32.82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48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3069" y="-62753"/>
            <a:ext cx="8417859" cy="851647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 VOLUNTARY HOSPITAL INDEMNITY PLAN - Guardian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F7F65BA-C5D9-4B09-9B06-0DF43BC2D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555108"/>
              </p:ext>
            </p:extLst>
          </p:nvPr>
        </p:nvGraphicFramePr>
        <p:xfrm>
          <a:off x="0" y="933450"/>
          <a:ext cx="9144000" cy="592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Content Placeholder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64" y="5772149"/>
            <a:ext cx="850535" cy="85053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0744CB-6E92-4062-8BB8-9466EBB83F59}"/>
              </a:ext>
            </a:extLst>
          </p:cNvPr>
          <p:cNvGrpSpPr/>
          <p:nvPr/>
        </p:nvGrpSpPr>
        <p:grpSpPr>
          <a:xfrm>
            <a:off x="5825373" y="382122"/>
            <a:ext cx="2447364" cy="510988"/>
            <a:chOff x="4383741" y="6333566"/>
            <a:chExt cx="2447364" cy="510988"/>
          </a:xfrm>
        </p:grpSpPr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EA41F763-CF3F-4309-B36E-D0A874524BDC}"/>
                </a:ext>
              </a:extLst>
            </p:cNvPr>
            <p:cNvSpPr/>
            <p:nvPr/>
          </p:nvSpPr>
          <p:spPr>
            <a:xfrm>
              <a:off x="4383741" y="6333566"/>
              <a:ext cx="2312894" cy="510988"/>
            </a:xfrm>
            <a:prstGeom prst="leftArrow">
              <a:avLst/>
            </a:prstGeom>
            <a:solidFill>
              <a:srgbClr val="66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822102-FA9F-461C-9E12-FFCFE82D9421}"/>
                </a:ext>
              </a:extLst>
            </p:cNvPr>
            <p:cNvSpPr txBox="1"/>
            <p:nvPr/>
          </p:nvSpPr>
          <p:spPr>
            <a:xfrm>
              <a:off x="4693024" y="6389186"/>
              <a:ext cx="2138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  <a:latin typeface="+mj-lt"/>
                </a:rPr>
                <a:t>New Plan 7/1/20!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6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83362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64B44-7C65-4254-9311-BEF7C38D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05050">
                    <a:tint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14" y="76200"/>
            <a:ext cx="569674" cy="5758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66A6D1-85DC-446D-ACD5-CCC5B1417C4F}"/>
              </a:ext>
            </a:extLst>
          </p:cNvPr>
          <p:cNvSpPr txBox="1">
            <a:spLocks/>
          </p:cNvSpPr>
          <p:nvPr/>
        </p:nvSpPr>
        <p:spPr>
          <a:xfrm>
            <a:off x="381000" y="106218"/>
            <a:ext cx="80010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hangingPunct="1">
              <a:buFontTx/>
              <a:buNone/>
              <a:defRPr sz="2800" b="1" kern="1200" cap="all" spc="220">
                <a:solidFill>
                  <a:srgbClr val="622650"/>
                </a:solidFill>
                <a:latin typeface="Segoe UI"/>
                <a:ea typeface="Source Sans Pro"/>
                <a:cs typeface="Segoe UI"/>
                <a:sym typeface="Source Sans Pro"/>
              </a:defRPr>
            </a:lvl1pPr>
            <a:lvl2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all" spc="0" normalizeH="0" baseline="0" noProof="0" dirty="0">
                <a:ln>
                  <a:noFill/>
                </a:ln>
                <a:solidFill>
                  <a:srgbClr val="622650"/>
                </a:solidFill>
                <a:effectLst/>
                <a:uLnTx/>
                <a:uFillTx/>
                <a:latin typeface="Segoe UI"/>
                <a:cs typeface="Segoe UI"/>
                <a:sym typeface="Source Sans Pro"/>
              </a:rPr>
              <a:t>Claims performance vs contract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857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Net Claims Trend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2381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Medical / rx Carrier change reminders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73" y="5544589"/>
            <a:ext cx="555854" cy="555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0722A5-0CEB-4B21-B853-AA6F5FC48FED}"/>
              </a:ext>
            </a:extLst>
          </p:cNvPr>
          <p:cNvSpPr txBox="1"/>
          <p:nvPr/>
        </p:nvSpPr>
        <p:spPr>
          <a:xfrm>
            <a:off x="152399" y="889747"/>
            <a:ext cx="855232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Search for network providers with Aetna at </a:t>
            </a:r>
            <a:r>
              <a:rPr lang="en-US" sz="2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www.aetna.com</a:t>
            </a:r>
            <a:r>
              <a:rPr lang="en-US" sz="2200" u="sng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/docfind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Click on “Find a Doctor”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Under “Guests”, choose “Plan from an employer”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Enter your City and State, and modify the search radius (up to 100 miles)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Under “Select A Plan, scroll down to the section entitled “Kansas &amp; Missouri Preferred Networks (includes HealthFund Plans)”, and choose the appropriate plan as follows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search for </a:t>
            </a:r>
            <a:r>
              <a:rPr lang="en-US" sz="2200" dirty="0">
                <a:solidFill>
                  <a:srgbClr val="00CC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HDHP providers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scroll down and select </a:t>
            </a:r>
            <a:r>
              <a:rPr lang="en-US" sz="2200" dirty="0">
                <a:solidFill>
                  <a:srgbClr val="00CC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“I-35 Preferred - PPO”</a:t>
            </a:r>
            <a:endParaRPr lang="en-US" sz="2200" dirty="0">
              <a:solidFill>
                <a:srgbClr val="00CC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search for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EPO plan providers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I-35 preferred network HNO plan </a:t>
            </a:r>
            <a:r>
              <a:rPr lang="en-US" sz="2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KC metro area, scroll down to choose “</a:t>
            </a:r>
            <a:r>
              <a:rPr lang="en-US" dirty="0">
                <a:solidFill>
                  <a:srgbClr val="FF0000"/>
                </a:solidFill>
              </a:rPr>
              <a:t>I-35 Preferred Aetna Select (Open Access) and Health Network Only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Call the Aetna Concierge team for assistance locating providers outside of the Kansas City area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endParaRPr lang="en-US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9249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83362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64B44-7C65-4254-9311-BEF7C38D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05050">
                    <a:tint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14" y="76200"/>
            <a:ext cx="569674" cy="5758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66A6D1-85DC-446D-ACD5-CCC5B1417C4F}"/>
              </a:ext>
            </a:extLst>
          </p:cNvPr>
          <p:cNvSpPr txBox="1">
            <a:spLocks/>
          </p:cNvSpPr>
          <p:nvPr/>
        </p:nvSpPr>
        <p:spPr>
          <a:xfrm>
            <a:off x="381000" y="106218"/>
            <a:ext cx="80010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hangingPunct="1">
              <a:buFontTx/>
              <a:buNone/>
              <a:defRPr sz="2800" b="1" kern="1200" cap="all" spc="220">
                <a:solidFill>
                  <a:srgbClr val="622650"/>
                </a:solidFill>
                <a:latin typeface="Segoe UI"/>
                <a:ea typeface="Source Sans Pro"/>
                <a:cs typeface="Segoe UI"/>
                <a:sym typeface="Source Sans Pro"/>
              </a:defRPr>
            </a:lvl1pPr>
            <a:lvl2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all" spc="0" normalizeH="0" baseline="0" noProof="0" dirty="0">
                <a:ln>
                  <a:noFill/>
                </a:ln>
                <a:solidFill>
                  <a:srgbClr val="622650"/>
                </a:solidFill>
                <a:effectLst/>
                <a:uLnTx/>
                <a:uFillTx/>
                <a:latin typeface="Segoe UI"/>
                <a:cs typeface="Segoe UI"/>
                <a:sym typeface="Source Sans Pro"/>
              </a:rPr>
              <a:t>Claims performance vs contract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857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Net Claims Trend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2381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Medical / rx Carrier change reminders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73" y="5544589"/>
            <a:ext cx="555854" cy="555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0722A5-0CEB-4B21-B853-AA6F5FC48FED}"/>
              </a:ext>
            </a:extLst>
          </p:cNvPr>
          <p:cNvSpPr txBox="1"/>
          <p:nvPr/>
        </p:nvSpPr>
        <p:spPr>
          <a:xfrm>
            <a:off x="179273" y="1000125"/>
            <a:ext cx="82027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Confirm your current prescriptions are available through the Aetna formulary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Visit </a:t>
            </a:r>
            <a:r>
              <a:rPr lang="en-US" sz="2600" dirty="0">
                <a:latin typeface="+mj-lt"/>
                <a:hlinkClick r:id="rId4"/>
              </a:rPr>
              <a:t>www.aetna.com/formulary</a:t>
            </a:r>
            <a:endParaRPr lang="en-US" sz="26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Scroll down, to the “Choose your plan:” section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Select “2020” under “Choose a Plan Year”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Select “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Advanced </a:t>
            </a:r>
            <a:r>
              <a:rPr lang="en-US" sz="2600">
                <a:solidFill>
                  <a:srgbClr val="FF0000"/>
                </a:solidFill>
                <a:latin typeface="+mj-lt"/>
              </a:rPr>
              <a:t>Control </a:t>
            </a:r>
            <a:r>
              <a:rPr lang="en-US" sz="2600" smtClean="0">
                <a:solidFill>
                  <a:srgbClr val="FF0000"/>
                </a:solidFill>
                <a:latin typeface="+mj-lt"/>
              </a:rPr>
              <a:t>Plan-Aetna</a:t>
            </a:r>
            <a:r>
              <a:rPr lang="en-US" sz="2600" smtClean="0">
                <a:latin typeface="+mj-lt"/>
              </a:rPr>
              <a:t>” </a:t>
            </a:r>
            <a:r>
              <a:rPr lang="en-US" sz="2600" dirty="0">
                <a:latin typeface="+mj-lt"/>
              </a:rPr>
              <a:t>under “Choose a Plan”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Be sure to refill any and all prescriptions prior to 6/30/2020 under the BlueKC health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Provide your Aetna ID card for any medical services received, or prescription fills on and after July 1, 2020</a:t>
            </a:r>
          </a:p>
        </p:txBody>
      </p:sp>
    </p:spTree>
    <p:extLst>
      <p:ext uri="{BB962C8B-B14F-4D97-AF65-F5344CB8AC3E}">
        <p14:creationId xmlns:p14="http://schemas.microsoft.com/office/powerpoint/2010/main" val="2729661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83362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64B44-7C65-4254-9311-BEF7C38DF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05050">
                    <a:tint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5050">
                  <a:tint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14" y="76200"/>
            <a:ext cx="569674" cy="5758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66A6D1-85DC-446D-ACD5-CCC5B1417C4F}"/>
              </a:ext>
            </a:extLst>
          </p:cNvPr>
          <p:cNvSpPr txBox="1">
            <a:spLocks/>
          </p:cNvSpPr>
          <p:nvPr/>
        </p:nvSpPr>
        <p:spPr>
          <a:xfrm>
            <a:off x="381000" y="106218"/>
            <a:ext cx="80010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hangingPunct="1">
              <a:buFontTx/>
              <a:buNone/>
              <a:defRPr sz="2800" b="1" kern="1200" cap="all" spc="220">
                <a:solidFill>
                  <a:srgbClr val="622650"/>
                </a:solidFill>
                <a:latin typeface="Segoe UI"/>
                <a:ea typeface="Source Sans Pro"/>
                <a:cs typeface="Segoe UI"/>
                <a:sym typeface="Source Sans Pro"/>
              </a:defRPr>
            </a:lvl1pPr>
            <a:lvl2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defTabSz="457200" eaLnBrk="1" hangingPunct="1">
              <a:defRPr sz="3600">
                <a:solidFill>
                  <a:srgbClr val="6226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all" spc="0" normalizeH="0" baseline="0" noProof="0" dirty="0">
                <a:ln>
                  <a:noFill/>
                </a:ln>
                <a:solidFill>
                  <a:srgbClr val="622650"/>
                </a:solidFill>
                <a:effectLst/>
                <a:uLnTx/>
                <a:uFillTx/>
                <a:latin typeface="Segoe UI"/>
                <a:cs typeface="Segoe UI"/>
                <a:sym typeface="Source Sans Pro"/>
              </a:rPr>
              <a:t>Claims performance vs contract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857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Net Claims Trend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" y="0"/>
            <a:ext cx="9144001" cy="9334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238124"/>
            <a:ext cx="9144000" cy="1048203"/>
          </a:xfrm>
          <a:prstGeom prst="rect">
            <a:avLst/>
          </a:prstGeom>
          <a:noFill/>
        </p:spPr>
        <p:txBody>
          <a:bodyPr/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solidFill>
                  <a:schemeClr val="bg1"/>
                </a:solidFill>
                <a:latin typeface="+mn-lt"/>
                <a:cs typeface="Segoe UI"/>
                <a:sym typeface="Source Sans Pro"/>
              </a:rPr>
              <a:t>Transition of care</a:t>
            </a: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73" y="5544589"/>
            <a:ext cx="555854" cy="555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0722A5-0CEB-4B21-B853-AA6F5FC48FED}"/>
              </a:ext>
            </a:extLst>
          </p:cNvPr>
          <p:cNvSpPr txBox="1"/>
          <p:nvPr/>
        </p:nvSpPr>
        <p:spPr>
          <a:xfrm>
            <a:off x="179273" y="1000125"/>
            <a:ext cx="82027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Transition of Care may be available to assist with: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Continued treatment plans that you are on with your provider and that </a:t>
            </a:r>
            <a:r>
              <a:rPr lang="en-US" sz="2700" i="1" u="sng" dirty="0">
                <a:latin typeface="+mj-lt"/>
              </a:rPr>
              <a:t>provider is not in the proposed Aetna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EX:  Chemotherapy, Pregnancy, Surgery follow-up </a:t>
            </a:r>
          </a:p>
          <a:p>
            <a:pPr lvl="0"/>
            <a:endParaRPr lang="en-US" sz="2800" dirty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700" dirty="0">
                <a:latin typeface="+mj-lt"/>
              </a:rPr>
              <a:t>If you think you may need to ask for a Transition of Care benefit consideration, </a:t>
            </a:r>
            <a:r>
              <a:rPr lang="en-US" sz="2700" u="sng" dirty="0">
                <a:latin typeface="+mj-lt"/>
              </a:rPr>
              <a:t>please contact Misty Miller, Benefits Specialist, </a:t>
            </a:r>
            <a:r>
              <a:rPr lang="en-US" sz="27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hlinkClick r:id="rId4"/>
              </a:rPr>
              <a:t>misty.miller@nkcschools.org</a:t>
            </a:r>
            <a:r>
              <a:rPr lang="en-US" sz="27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 </a:t>
            </a:r>
            <a:r>
              <a:rPr lang="en-US" sz="2700" u="sng" dirty="0" smtClean="0">
                <a:latin typeface="+mj-lt"/>
              </a:rPr>
              <a:t> </a:t>
            </a:r>
            <a:endParaRPr lang="en-US" sz="2700" u="sng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4504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KCS Slide Template" id="{565D9366-E299-1443-A17E-D26954D2570A}" vid="{27B7A49B-7248-7843-BD0B-6A1BF2FDEF1B}"/>
    </a:ext>
  </a:extLst>
</a:theme>
</file>

<file path=ppt/theme/theme2.xml><?xml version="1.0" encoding="utf-8"?>
<a:theme xmlns:a="http://schemas.openxmlformats.org/drawingml/2006/main" name="5_CSP-2021Master-B">
  <a:themeElements>
    <a:clrScheme name="Custom 24">
      <a:dk1>
        <a:srgbClr val="000000"/>
      </a:dk1>
      <a:lt1>
        <a:srgbClr val="FFFFFF"/>
      </a:lt1>
      <a:dk2>
        <a:srgbClr val="414141"/>
      </a:dk2>
      <a:lt2>
        <a:srgbClr val="C0C0C0"/>
      </a:lt2>
      <a:accent1>
        <a:srgbClr val="592E6F"/>
      </a:accent1>
      <a:accent2>
        <a:srgbClr val="7D3F98"/>
      </a:accent2>
      <a:accent3>
        <a:srgbClr val="A073B2"/>
      </a:accent3>
      <a:accent4>
        <a:srgbClr val="E7DCEC"/>
      </a:accent4>
      <a:accent5>
        <a:srgbClr val="412251"/>
      </a:accent5>
      <a:accent6>
        <a:srgbClr val="F5F5F5"/>
      </a:accent6>
      <a:hlink>
        <a:srgbClr val="267AC0"/>
      </a:hlink>
      <a:folHlink>
        <a:srgbClr val="A5A5A5"/>
      </a:folHlink>
    </a:clrScheme>
    <a:fontScheme name="Custom 7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>
          <a:noFill/>
          <a:miter lim="800000"/>
        </a:ln>
        <a:effectLst/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12700" cmpd="sng">
          <a:solidFill>
            <a:schemeClr val="accent6"/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VS4-MasterNewLogo">
  <a:themeElements>
    <a:clrScheme name="Custom 174">
      <a:dk1>
        <a:sysClr val="windowText" lastClr="000000"/>
      </a:dk1>
      <a:lt1>
        <a:srgbClr val="FFFFFF"/>
      </a:lt1>
      <a:dk2>
        <a:srgbClr val="414141"/>
      </a:dk2>
      <a:lt2>
        <a:srgbClr val="C2C0C0"/>
      </a:lt2>
      <a:accent1>
        <a:srgbClr val="563D82"/>
      </a:accent1>
      <a:accent2>
        <a:srgbClr val="7D3F98"/>
      </a:accent2>
      <a:accent3>
        <a:srgbClr val="B18CC1"/>
      </a:accent3>
      <a:accent4>
        <a:srgbClr val="B9AFD6"/>
      </a:accent4>
      <a:accent5>
        <a:srgbClr val="AA0061"/>
      </a:accent5>
      <a:accent6>
        <a:srgbClr val="D20962"/>
      </a:accent6>
      <a:hlink>
        <a:srgbClr val="293BE5"/>
      </a:hlink>
      <a:folHlink>
        <a:srgbClr val="B2B2B2"/>
      </a:folHlink>
    </a:clrScheme>
    <a:fontScheme name="Open Sans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53D87"/>
        </a:solidFill>
      </a:spPr>
      <a:bodyPr wrap="square" lIns="0" tIns="0" rIns="0" bIns="0" rtlCol="0"/>
      <a:lstStyle>
        <a:defPPr>
          <a:defRPr/>
        </a:defPPr>
      </a:lstStyle>
    </a:spDef>
    <a:lnDef>
      <a:spPr>
        <a:ln w="12700" cmpd="sng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tx2"/>
            </a:solidFill>
            <a:latin typeface="Open Sans Light"/>
            <a:cs typeface="Open Sans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7_05_03_Aetna_Violet_4x3_WIP" id="{A464F6EA-3DE4-DC44-96E5-A1E88D6C5DE4}" vid="{16D30BA7-3E52-7746-AD7B-81AEAABFAC08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NKCS Slide Template</Template>
  <TotalTime>2851</TotalTime>
  <Words>1832</Words>
  <Application>Microsoft Office PowerPoint</Application>
  <PresentationFormat>On-screen Show (4:3)</PresentationFormat>
  <Paragraphs>412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ＭＳ Ｐゴシック</vt:lpstr>
      <vt:lpstr>ＭＳ Ｐゴシック</vt:lpstr>
      <vt:lpstr>Arial</vt:lpstr>
      <vt:lpstr>Arial Unicode MS</vt:lpstr>
      <vt:lpstr>Calibri</vt:lpstr>
      <vt:lpstr>Domaine Display Bold</vt:lpstr>
      <vt:lpstr>Helvetica Neue</vt:lpstr>
      <vt:lpstr>Helvetica Neue Medium</vt:lpstr>
      <vt:lpstr>Lucida Grande</vt:lpstr>
      <vt:lpstr>Open Sans</vt:lpstr>
      <vt:lpstr>Open Sans Bold</vt:lpstr>
      <vt:lpstr>Open Sans Extrabold</vt:lpstr>
      <vt:lpstr>Open Sans Light</vt:lpstr>
      <vt:lpstr>Segoe UI</vt:lpstr>
      <vt:lpstr>Source Sans Pro</vt:lpstr>
      <vt:lpstr>Tahoma</vt:lpstr>
      <vt:lpstr>Times New Roman</vt:lpstr>
      <vt:lpstr>Wingdings</vt:lpstr>
      <vt:lpstr>Office Theme</vt:lpstr>
      <vt:lpstr>5_CSP-2021Master-B</vt:lpstr>
      <vt:lpstr>3_VS4-MasterNewLogo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CVS Retail Footprint in Kansas City</vt:lpstr>
      <vt:lpstr>HealthHUB locations reimagine the traditional healthcare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Cronk</dc:creator>
  <cp:lastModifiedBy>Misty Miller</cp:lastModifiedBy>
  <cp:revision>121</cp:revision>
  <cp:lastPrinted>2019-02-21T18:44:52Z</cp:lastPrinted>
  <dcterms:created xsi:type="dcterms:W3CDTF">2017-08-03T13:28:00Z</dcterms:created>
  <dcterms:modified xsi:type="dcterms:W3CDTF">2020-04-07T23:39:40Z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9a9fb5-8459-489b-9937-9305db2d4a1e_Enabled">
    <vt:lpwstr>True</vt:lpwstr>
  </property>
  <property fmtid="{D5CDD505-2E9C-101B-9397-08002B2CF9AE}" pid="3" name="MSIP_Label_af9a9fb5-8459-489b-9937-9305db2d4a1e_SiteId">
    <vt:lpwstr>08b82c73-ecf6-44a9-8c2f-82dc434cdbf6</vt:lpwstr>
  </property>
  <property fmtid="{D5CDD505-2E9C-101B-9397-08002B2CF9AE}" pid="4" name="MSIP_Label_af9a9fb5-8459-489b-9937-9305db2d4a1e_Owner">
    <vt:lpwstr>MNelson@holmesmurphy.com</vt:lpwstr>
  </property>
  <property fmtid="{D5CDD505-2E9C-101B-9397-08002B2CF9AE}" pid="5" name="MSIP_Label_af9a9fb5-8459-489b-9937-9305db2d4a1e_SetDate">
    <vt:lpwstr>2019-02-25T23:14:29.4777476Z</vt:lpwstr>
  </property>
  <property fmtid="{D5CDD505-2E9C-101B-9397-08002B2CF9AE}" pid="6" name="MSIP_Label_af9a9fb5-8459-489b-9937-9305db2d4a1e_Name">
    <vt:lpwstr>Public</vt:lpwstr>
  </property>
  <property fmtid="{D5CDD505-2E9C-101B-9397-08002B2CF9AE}" pid="7" name="MSIP_Label_af9a9fb5-8459-489b-9937-9305db2d4a1e_Application">
    <vt:lpwstr>Microsoft Azure Information Protection</vt:lpwstr>
  </property>
  <property fmtid="{D5CDD505-2E9C-101B-9397-08002B2CF9AE}" pid="8" name="MSIP_Label_af9a9fb5-8459-489b-9937-9305db2d4a1e_Extended_MSFT_Method">
    <vt:lpwstr>Automatic</vt:lpwstr>
  </property>
  <property fmtid="{D5CDD505-2E9C-101B-9397-08002B2CF9AE}" pid="9" name="Sensitivity">
    <vt:lpwstr>Public</vt:lpwstr>
  </property>
</Properties>
</file>